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9" r:id="rId4"/>
    <p:sldId id="271" r:id="rId5"/>
    <p:sldId id="258" r:id="rId6"/>
    <p:sldId id="270" r:id="rId7"/>
    <p:sldId id="266" r:id="rId8"/>
    <p:sldId id="257" r:id="rId9"/>
    <p:sldId id="259" r:id="rId10"/>
    <p:sldId id="260" r:id="rId11"/>
    <p:sldId id="264" r:id="rId12"/>
    <p:sldId id="267" r:id="rId13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va\Desktop\COVID-19%20PRAH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va\Desktop\COVID-19%20PRAH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va\Desktop\COVID-19%20PRAHA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va\Desktop\COVID-19%20PRAH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va\Desktop\COVID-19%20PRAH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va\Desktop\COVID-19%20PRAH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va.vlckova\Desktop\KhsExport_17-04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va\Desktop\COVID-19%20PRAH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va\Desktop\COVID-19%20PRAH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va\Desktop\COVID-19%20PRAH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onemocnění COVID-19 v Praze</a:t>
            </a:r>
            <a:endParaRPr lang="cs-CZ"/>
          </a:p>
          <a:p>
            <a:pPr>
              <a:defRPr/>
            </a:pPr>
            <a:r>
              <a:rPr lang="en-US"/>
              <a:t>celková situace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6.0264100522439017E-2"/>
          <c:y val="0.15433198380566801"/>
          <c:w val="0.92130838874181353"/>
          <c:h val="0.77449860265442527"/>
        </c:manualLayout>
      </c:layout>
      <c:lineChart>
        <c:grouping val="standard"/>
        <c:varyColors val="0"/>
        <c:ser>
          <c:idx val="0"/>
          <c:order val="0"/>
          <c:tx>
            <c:v>počet nových onemocnění</c:v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'celkový graf'!$A$2:$A$68</c:f>
              <c:numCache>
                <c:formatCode>d/m;@</c:formatCode>
                <c:ptCount val="67"/>
                <c:pt idx="0">
                  <c:v>43891</c:v>
                </c:pt>
                <c:pt idx="1">
                  <c:v>43892</c:v>
                </c:pt>
                <c:pt idx="2">
                  <c:v>43893</c:v>
                </c:pt>
                <c:pt idx="3">
                  <c:v>43894</c:v>
                </c:pt>
                <c:pt idx="4">
                  <c:v>43895</c:v>
                </c:pt>
                <c:pt idx="5">
                  <c:v>43896</c:v>
                </c:pt>
                <c:pt idx="6">
                  <c:v>43897</c:v>
                </c:pt>
                <c:pt idx="7">
                  <c:v>43898</c:v>
                </c:pt>
                <c:pt idx="8">
                  <c:v>43899</c:v>
                </c:pt>
                <c:pt idx="9">
                  <c:v>43900</c:v>
                </c:pt>
                <c:pt idx="10">
                  <c:v>43901</c:v>
                </c:pt>
                <c:pt idx="11">
                  <c:v>43902</c:v>
                </c:pt>
                <c:pt idx="12">
                  <c:v>43903</c:v>
                </c:pt>
                <c:pt idx="13">
                  <c:v>43904</c:v>
                </c:pt>
                <c:pt idx="14">
                  <c:v>43905</c:v>
                </c:pt>
                <c:pt idx="15">
                  <c:v>43906</c:v>
                </c:pt>
                <c:pt idx="16">
                  <c:v>43907</c:v>
                </c:pt>
                <c:pt idx="17">
                  <c:v>43908</c:v>
                </c:pt>
                <c:pt idx="18">
                  <c:v>43909</c:v>
                </c:pt>
                <c:pt idx="19">
                  <c:v>43910</c:v>
                </c:pt>
                <c:pt idx="20">
                  <c:v>43911</c:v>
                </c:pt>
                <c:pt idx="21">
                  <c:v>43912</c:v>
                </c:pt>
                <c:pt idx="22">
                  <c:v>43913</c:v>
                </c:pt>
                <c:pt idx="23">
                  <c:v>43914</c:v>
                </c:pt>
                <c:pt idx="24">
                  <c:v>43915</c:v>
                </c:pt>
                <c:pt idx="25">
                  <c:v>43916</c:v>
                </c:pt>
                <c:pt idx="26">
                  <c:v>43917</c:v>
                </c:pt>
                <c:pt idx="27">
                  <c:v>43918</c:v>
                </c:pt>
                <c:pt idx="28">
                  <c:v>43919</c:v>
                </c:pt>
                <c:pt idx="29">
                  <c:v>43920</c:v>
                </c:pt>
                <c:pt idx="30">
                  <c:v>43921</c:v>
                </c:pt>
                <c:pt idx="31">
                  <c:v>43922</c:v>
                </c:pt>
                <c:pt idx="32">
                  <c:v>43923</c:v>
                </c:pt>
                <c:pt idx="33">
                  <c:v>43924</c:v>
                </c:pt>
                <c:pt idx="34">
                  <c:v>43925</c:v>
                </c:pt>
                <c:pt idx="35">
                  <c:v>43926</c:v>
                </c:pt>
                <c:pt idx="36">
                  <c:v>43927</c:v>
                </c:pt>
                <c:pt idx="37">
                  <c:v>43928</c:v>
                </c:pt>
                <c:pt idx="38">
                  <c:v>43929</c:v>
                </c:pt>
                <c:pt idx="39">
                  <c:v>43930</c:v>
                </c:pt>
                <c:pt idx="40">
                  <c:v>43931</c:v>
                </c:pt>
                <c:pt idx="41">
                  <c:v>43932</c:v>
                </c:pt>
                <c:pt idx="42">
                  <c:v>43933</c:v>
                </c:pt>
                <c:pt idx="43">
                  <c:v>43934</c:v>
                </c:pt>
                <c:pt idx="44">
                  <c:v>43935</c:v>
                </c:pt>
                <c:pt idx="45">
                  <c:v>43936</c:v>
                </c:pt>
                <c:pt idx="46">
                  <c:v>43937</c:v>
                </c:pt>
                <c:pt idx="47">
                  <c:v>43938</c:v>
                </c:pt>
                <c:pt idx="48">
                  <c:v>43939</c:v>
                </c:pt>
                <c:pt idx="49">
                  <c:v>43940</c:v>
                </c:pt>
                <c:pt idx="50">
                  <c:v>43941</c:v>
                </c:pt>
                <c:pt idx="51">
                  <c:v>43942</c:v>
                </c:pt>
                <c:pt idx="52">
                  <c:v>43943</c:v>
                </c:pt>
                <c:pt idx="53">
                  <c:v>43944</c:v>
                </c:pt>
                <c:pt idx="54">
                  <c:v>43945</c:v>
                </c:pt>
                <c:pt idx="55">
                  <c:v>43946</c:v>
                </c:pt>
                <c:pt idx="56">
                  <c:v>43947</c:v>
                </c:pt>
                <c:pt idx="57">
                  <c:v>43948</c:v>
                </c:pt>
                <c:pt idx="58">
                  <c:v>43949</c:v>
                </c:pt>
                <c:pt idx="59">
                  <c:v>43950</c:v>
                </c:pt>
                <c:pt idx="60">
                  <c:v>43951</c:v>
                </c:pt>
                <c:pt idx="61">
                  <c:v>43952</c:v>
                </c:pt>
                <c:pt idx="62">
                  <c:v>43953</c:v>
                </c:pt>
                <c:pt idx="63">
                  <c:v>43954</c:v>
                </c:pt>
                <c:pt idx="64">
                  <c:v>43955</c:v>
                </c:pt>
                <c:pt idx="65">
                  <c:v>43956</c:v>
                </c:pt>
                <c:pt idx="66">
                  <c:v>43957</c:v>
                </c:pt>
              </c:numCache>
            </c:numRef>
          </c:cat>
          <c:val>
            <c:numRef>
              <c:f>'celkový graf'!$B$2:$B$68</c:f>
              <c:numCache>
                <c:formatCode>General</c:formatCode>
                <c:ptCount val="67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11</c:v>
                </c:pt>
                <c:pt idx="6">
                  <c:v>13</c:v>
                </c:pt>
                <c:pt idx="7">
                  <c:v>20</c:v>
                </c:pt>
                <c:pt idx="8">
                  <c:v>22</c:v>
                </c:pt>
                <c:pt idx="9">
                  <c:v>30</c:v>
                </c:pt>
                <c:pt idx="10">
                  <c:v>41</c:v>
                </c:pt>
                <c:pt idx="11">
                  <c:v>48</c:v>
                </c:pt>
                <c:pt idx="12">
                  <c:v>58</c:v>
                </c:pt>
                <c:pt idx="13">
                  <c:v>67</c:v>
                </c:pt>
                <c:pt idx="14">
                  <c:v>96</c:v>
                </c:pt>
                <c:pt idx="15">
                  <c:v>116</c:v>
                </c:pt>
                <c:pt idx="16">
                  <c:v>154</c:v>
                </c:pt>
                <c:pt idx="17">
                  <c:v>181</c:v>
                </c:pt>
                <c:pt idx="18">
                  <c:v>223</c:v>
                </c:pt>
                <c:pt idx="19">
                  <c:v>241</c:v>
                </c:pt>
                <c:pt idx="20">
                  <c:v>299</c:v>
                </c:pt>
                <c:pt idx="21">
                  <c:v>345</c:v>
                </c:pt>
                <c:pt idx="22">
                  <c:v>374</c:v>
                </c:pt>
                <c:pt idx="23">
                  <c:v>439</c:v>
                </c:pt>
                <c:pt idx="24">
                  <c:v>491</c:v>
                </c:pt>
                <c:pt idx="25">
                  <c:v>552</c:v>
                </c:pt>
                <c:pt idx="26">
                  <c:v>619</c:v>
                </c:pt>
                <c:pt idx="27">
                  <c:v>661</c:v>
                </c:pt>
                <c:pt idx="28">
                  <c:v>696</c:v>
                </c:pt>
                <c:pt idx="29">
                  <c:v>734</c:v>
                </c:pt>
                <c:pt idx="30">
                  <c:v>768</c:v>
                </c:pt>
                <c:pt idx="31">
                  <c:v>801</c:v>
                </c:pt>
                <c:pt idx="32">
                  <c:v>854</c:v>
                </c:pt>
                <c:pt idx="33">
                  <c:v>946</c:v>
                </c:pt>
                <c:pt idx="34">
                  <c:v>1045</c:v>
                </c:pt>
                <c:pt idx="35">
                  <c:v>1099</c:v>
                </c:pt>
                <c:pt idx="36">
                  <c:v>1132</c:v>
                </c:pt>
                <c:pt idx="37">
                  <c:v>1182</c:v>
                </c:pt>
                <c:pt idx="38">
                  <c:v>1223</c:v>
                </c:pt>
                <c:pt idx="39">
                  <c:v>1275</c:v>
                </c:pt>
                <c:pt idx="40">
                  <c:v>1323</c:v>
                </c:pt>
                <c:pt idx="41">
                  <c:v>1390</c:v>
                </c:pt>
                <c:pt idx="42">
                  <c:v>1414</c:v>
                </c:pt>
                <c:pt idx="43">
                  <c:v>1431</c:v>
                </c:pt>
                <c:pt idx="44">
                  <c:v>1450</c:v>
                </c:pt>
                <c:pt idx="45">
                  <c:v>1476</c:v>
                </c:pt>
                <c:pt idx="46">
                  <c:v>1510</c:v>
                </c:pt>
                <c:pt idx="47">
                  <c:v>1531</c:v>
                </c:pt>
                <c:pt idx="48">
                  <c:v>1552</c:v>
                </c:pt>
                <c:pt idx="49">
                  <c:v>1569</c:v>
                </c:pt>
                <c:pt idx="50">
                  <c:v>1597</c:v>
                </c:pt>
                <c:pt idx="51">
                  <c:v>1635</c:v>
                </c:pt>
                <c:pt idx="52">
                  <c:v>1646</c:v>
                </c:pt>
                <c:pt idx="53">
                  <c:v>1661</c:v>
                </c:pt>
                <c:pt idx="54">
                  <c:v>1668</c:v>
                </c:pt>
                <c:pt idx="55">
                  <c:v>1677</c:v>
                </c:pt>
                <c:pt idx="56">
                  <c:v>1685</c:v>
                </c:pt>
                <c:pt idx="57">
                  <c:v>1691</c:v>
                </c:pt>
                <c:pt idx="58">
                  <c:v>1697</c:v>
                </c:pt>
                <c:pt idx="59">
                  <c:v>1703</c:v>
                </c:pt>
                <c:pt idx="60">
                  <c:v>1711</c:v>
                </c:pt>
                <c:pt idx="61">
                  <c:v>1721</c:v>
                </c:pt>
                <c:pt idx="62">
                  <c:v>1727</c:v>
                </c:pt>
                <c:pt idx="63">
                  <c:v>1735</c:v>
                </c:pt>
                <c:pt idx="64">
                  <c:v>1739</c:v>
                </c:pt>
                <c:pt idx="65">
                  <c:v>1759</c:v>
                </c:pt>
                <c:pt idx="66">
                  <c:v>1766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2F-4580-98EC-6D8292354F4E}"/>
            </c:ext>
          </c:extLst>
        </c:ser>
        <c:ser>
          <c:idx val="1"/>
          <c:order val="1"/>
          <c:tx>
            <c:v>počet zemřelých</c:v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'celkový graf'!$A$2:$A$68</c:f>
              <c:numCache>
                <c:formatCode>d/m;@</c:formatCode>
                <c:ptCount val="67"/>
                <c:pt idx="0">
                  <c:v>43891</c:v>
                </c:pt>
                <c:pt idx="1">
                  <c:v>43892</c:v>
                </c:pt>
                <c:pt idx="2">
                  <c:v>43893</c:v>
                </c:pt>
                <c:pt idx="3">
                  <c:v>43894</c:v>
                </c:pt>
                <c:pt idx="4">
                  <c:v>43895</c:v>
                </c:pt>
                <c:pt idx="5">
                  <c:v>43896</c:v>
                </c:pt>
                <c:pt idx="6">
                  <c:v>43897</c:v>
                </c:pt>
                <c:pt idx="7">
                  <c:v>43898</c:v>
                </c:pt>
                <c:pt idx="8">
                  <c:v>43899</c:v>
                </c:pt>
                <c:pt idx="9">
                  <c:v>43900</c:v>
                </c:pt>
                <c:pt idx="10">
                  <c:v>43901</c:v>
                </c:pt>
                <c:pt idx="11">
                  <c:v>43902</c:v>
                </c:pt>
                <c:pt idx="12">
                  <c:v>43903</c:v>
                </c:pt>
                <c:pt idx="13">
                  <c:v>43904</c:v>
                </c:pt>
                <c:pt idx="14">
                  <c:v>43905</c:v>
                </c:pt>
                <c:pt idx="15">
                  <c:v>43906</c:v>
                </c:pt>
                <c:pt idx="16">
                  <c:v>43907</c:v>
                </c:pt>
                <c:pt idx="17">
                  <c:v>43908</c:v>
                </c:pt>
                <c:pt idx="18">
                  <c:v>43909</c:v>
                </c:pt>
                <c:pt idx="19">
                  <c:v>43910</c:v>
                </c:pt>
                <c:pt idx="20">
                  <c:v>43911</c:v>
                </c:pt>
                <c:pt idx="21">
                  <c:v>43912</c:v>
                </c:pt>
                <c:pt idx="22">
                  <c:v>43913</c:v>
                </c:pt>
                <c:pt idx="23">
                  <c:v>43914</c:v>
                </c:pt>
                <c:pt idx="24">
                  <c:v>43915</c:v>
                </c:pt>
                <c:pt idx="25">
                  <c:v>43916</c:v>
                </c:pt>
                <c:pt idx="26">
                  <c:v>43917</c:v>
                </c:pt>
                <c:pt idx="27">
                  <c:v>43918</c:v>
                </c:pt>
                <c:pt idx="28">
                  <c:v>43919</c:v>
                </c:pt>
                <c:pt idx="29">
                  <c:v>43920</c:v>
                </c:pt>
                <c:pt idx="30">
                  <c:v>43921</c:v>
                </c:pt>
                <c:pt idx="31">
                  <c:v>43922</c:v>
                </c:pt>
                <c:pt idx="32">
                  <c:v>43923</c:v>
                </c:pt>
                <c:pt idx="33">
                  <c:v>43924</c:v>
                </c:pt>
                <c:pt idx="34">
                  <c:v>43925</c:v>
                </c:pt>
                <c:pt idx="35">
                  <c:v>43926</c:v>
                </c:pt>
                <c:pt idx="36">
                  <c:v>43927</c:v>
                </c:pt>
                <c:pt idx="37">
                  <c:v>43928</c:v>
                </c:pt>
                <c:pt idx="38">
                  <c:v>43929</c:v>
                </c:pt>
                <c:pt idx="39">
                  <c:v>43930</c:v>
                </c:pt>
                <c:pt idx="40">
                  <c:v>43931</c:v>
                </c:pt>
                <c:pt idx="41">
                  <c:v>43932</c:v>
                </c:pt>
                <c:pt idx="42">
                  <c:v>43933</c:v>
                </c:pt>
                <c:pt idx="43">
                  <c:v>43934</c:v>
                </c:pt>
                <c:pt idx="44">
                  <c:v>43935</c:v>
                </c:pt>
                <c:pt idx="45">
                  <c:v>43936</c:v>
                </c:pt>
                <c:pt idx="46">
                  <c:v>43937</c:v>
                </c:pt>
                <c:pt idx="47">
                  <c:v>43938</c:v>
                </c:pt>
                <c:pt idx="48">
                  <c:v>43939</c:v>
                </c:pt>
                <c:pt idx="49">
                  <c:v>43940</c:v>
                </c:pt>
                <c:pt idx="50">
                  <c:v>43941</c:v>
                </c:pt>
                <c:pt idx="51">
                  <c:v>43942</c:v>
                </c:pt>
                <c:pt idx="52">
                  <c:v>43943</c:v>
                </c:pt>
                <c:pt idx="53">
                  <c:v>43944</c:v>
                </c:pt>
                <c:pt idx="54">
                  <c:v>43945</c:v>
                </c:pt>
                <c:pt idx="55">
                  <c:v>43946</c:v>
                </c:pt>
                <c:pt idx="56">
                  <c:v>43947</c:v>
                </c:pt>
                <c:pt idx="57">
                  <c:v>43948</c:v>
                </c:pt>
                <c:pt idx="58">
                  <c:v>43949</c:v>
                </c:pt>
                <c:pt idx="59">
                  <c:v>43950</c:v>
                </c:pt>
                <c:pt idx="60">
                  <c:v>43951</c:v>
                </c:pt>
                <c:pt idx="61">
                  <c:v>43952</c:v>
                </c:pt>
                <c:pt idx="62">
                  <c:v>43953</c:v>
                </c:pt>
                <c:pt idx="63">
                  <c:v>43954</c:v>
                </c:pt>
                <c:pt idx="64">
                  <c:v>43955</c:v>
                </c:pt>
                <c:pt idx="65">
                  <c:v>43956</c:v>
                </c:pt>
                <c:pt idx="66">
                  <c:v>43957</c:v>
                </c:pt>
              </c:numCache>
            </c:numRef>
          </c:cat>
          <c:val>
            <c:numRef>
              <c:f>'celkový graf'!$C$2:$C$68</c:f>
              <c:numCache>
                <c:formatCode>General</c:formatCode>
                <c:ptCount val="6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1</c:v>
                </c:pt>
                <c:pt idx="26">
                  <c:v>3</c:v>
                </c:pt>
                <c:pt idx="27">
                  <c:v>7</c:v>
                </c:pt>
                <c:pt idx="28">
                  <c:v>9</c:v>
                </c:pt>
                <c:pt idx="29">
                  <c:v>16</c:v>
                </c:pt>
                <c:pt idx="30">
                  <c:v>18</c:v>
                </c:pt>
                <c:pt idx="31">
                  <c:v>20</c:v>
                </c:pt>
                <c:pt idx="32">
                  <c:v>22</c:v>
                </c:pt>
                <c:pt idx="33">
                  <c:v>26</c:v>
                </c:pt>
                <c:pt idx="34">
                  <c:v>27</c:v>
                </c:pt>
                <c:pt idx="35">
                  <c:v>30</c:v>
                </c:pt>
                <c:pt idx="36">
                  <c:v>34</c:v>
                </c:pt>
                <c:pt idx="37">
                  <c:v>35</c:v>
                </c:pt>
                <c:pt idx="38">
                  <c:v>37</c:v>
                </c:pt>
                <c:pt idx="39">
                  <c:v>41</c:v>
                </c:pt>
                <c:pt idx="40">
                  <c:v>46</c:v>
                </c:pt>
                <c:pt idx="41">
                  <c:v>48</c:v>
                </c:pt>
                <c:pt idx="42">
                  <c:v>51</c:v>
                </c:pt>
                <c:pt idx="43">
                  <c:v>51</c:v>
                </c:pt>
                <c:pt idx="44">
                  <c:v>57</c:v>
                </c:pt>
                <c:pt idx="45">
                  <c:v>58</c:v>
                </c:pt>
                <c:pt idx="46">
                  <c:v>58</c:v>
                </c:pt>
                <c:pt idx="47">
                  <c:v>58</c:v>
                </c:pt>
                <c:pt idx="48">
                  <c:v>59</c:v>
                </c:pt>
                <c:pt idx="49">
                  <c:v>62</c:v>
                </c:pt>
                <c:pt idx="50">
                  <c:v>63</c:v>
                </c:pt>
                <c:pt idx="51">
                  <c:v>65</c:v>
                </c:pt>
                <c:pt idx="52">
                  <c:v>66</c:v>
                </c:pt>
                <c:pt idx="53">
                  <c:v>67</c:v>
                </c:pt>
                <c:pt idx="54">
                  <c:v>70</c:v>
                </c:pt>
                <c:pt idx="55">
                  <c:v>71</c:v>
                </c:pt>
                <c:pt idx="56">
                  <c:v>71</c:v>
                </c:pt>
                <c:pt idx="57">
                  <c:v>72</c:v>
                </c:pt>
                <c:pt idx="58">
                  <c:v>73</c:v>
                </c:pt>
                <c:pt idx="59">
                  <c:v>74</c:v>
                </c:pt>
                <c:pt idx="60">
                  <c:v>75</c:v>
                </c:pt>
                <c:pt idx="61">
                  <c:v>75</c:v>
                </c:pt>
                <c:pt idx="62">
                  <c:v>75</c:v>
                </c:pt>
                <c:pt idx="63">
                  <c:v>76</c:v>
                </c:pt>
                <c:pt idx="64">
                  <c:v>78</c:v>
                </c:pt>
                <c:pt idx="65">
                  <c:v>79</c:v>
                </c:pt>
                <c:pt idx="66">
                  <c:v>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2F-4580-98EC-6D8292354F4E}"/>
            </c:ext>
          </c:extLst>
        </c:ser>
        <c:ser>
          <c:idx val="2"/>
          <c:order val="2"/>
          <c:tx>
            <c:v>počet vyléčených</c:v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'celkový graf'!$A$2:$A$68</c:f>
              <c:numCache>
                <c:formatCode>d/m;@</c:formatCode>
                <c:ptCount val="67"/>
                <c:pt idx="0">
                  <c:v>43891</c:v>
                </c:pt>
                <c:pt idx="1">
                  <c:v>43892</c:v>
                </c:pt>
                <c:pt idx="2">
                  <c:v>43893</c:v>
                </c:pt>
                <c:pt idx="3">
                  <c:v>43894</c:v>
                </c:pt>
                <c:pt idx="4">
                  <c:v>43895</c:v>
                </c:pt>
                <c:pt idx="5">
                  <c:v>43896</c:v>
                </c:pt>
                <c:pt idx="6">
                  <c:v>43897</c:v>
                </c:pt>
                <c:pt idx="7">
                  <c:v>43898</c:v>
                </c:pt>
                <c:pt idx="8">
                  <c:v>43899</c:v>
                </c:pt>
                <c:pt idx="9">
                  <c:v>43900</c:v>
                </c:pt>
                <c:pt idx="10">
                  <c:v>43901</c:v>
                </c:pt>
                <c:pt idx="11">
                  <c:v>43902</c:v>
                </c:pt>
                <c:pt idx="12">
                  <c:v>43903</c:v>
                </c:pt>
                <c:pt idx="13">
                  <c:v>43904</c:v>
                </c:pt>
                <c:pt idx="14">
                  <c:v>43905</c:v>
                </c:pt>
                <c:pt idx="15">
                  <c:v>43906</c:v>
                </c:pt>
                <c:pt idx="16">
                  <c:v>43907</c:v>
                </c:pt>
                <c:pt idx="17">
                  <c:v>43908</c:v>
                </c:pt>
                <c:pt idx="18">
                  <c:v>43909</c:v>
                </c:pt>
                <c:pt idx="19">
                  <c:v>43910</c:v>
                </c:pt>
                <c:pt idx="20">
                  <c:v>43911</c:v>
                </c:pt>
                <c:pt idx="21">
                  <c:v>43912</c:v>
                </c:pt>
                <c:pt idx="22">
                  <c:v>43913</c:v>
                </c:pt>
                <c:pt idx="23">
                  <c:v>43914</c:v>
                </c:pt>
                <c:pt idx="24">
                  <c:v>43915</c:v>
                </c:pt>
                <c:pt idx="25">
                  <c:v>43916</c:v>
                </c:pt>
                <c:pt idx="26">
                  <c:v>43917</c:v>
                </c:pt>
                <c:pt idx="27">
                  <c:v>43918</c:v>
                </c:pt>
                <c:pt idx="28">
                  <c:v>43919</c:v>
                </c:pt>
                <c:pt idx="29">
                  <c:v>43920</c:v>
                </c:pt>
                <c:pt idx="30">
                  <c:v>43921</c:v>
                </c:pt>
                <c:pt idx="31">
                  <c:v>43922</c:v>
                </c:pt>
                <c:pt idx="32">
                  <c:v>43923</c:v>
                </c:pt>
                <c:pt idx="33">
                  <c:v>43924</c:v>
                </c:pt>
                <c:pt idx="34">
                  <c:v>43925</c:v>
                </c:pt>
                <c:pt idx="35">
                  <c:v>43926</c:v>
                </c:pt>
                <c:pt idx="36">
                  <c:v>43927</c:v>
                </c:pt>
                <c:pt idx="37">
                  <c:v>43928</c:v>
                </c:pt>
                <c:pt idx="38">
                  <c:v>43929</c:v>
                </c:pt>
                <c:pt idx="39">
                  <c:v>43930</c:v>
                </c:pt>
                <c:pt idx="40">
                  <c:v>43931</c:v>
                </c:pt>
                <c:pt idx="41">
                  <c:v>43932</c:v>
                </c:pt>
                <c:pt idx="42">
                  <c:v>43933</c:v>
                </c:pt>
                <c:pt idx="43">
                  <c:v>43934</c:v>
                </c:pt>
                <c:pt idx="44">
                  <c:v>43935</c:v>
                </c:pt>
                <c:pt idx="45">
                  <c:v>43936</c:v>
                </c:pt>
                <c:pt idx="46">
                  <c:v>43937</c:v>
                </c:pt>
                <c:pt idx="47">
                  <c:v>43938</c:v>
                </c:pt>
                <c:pt idx="48">
                  <c:v>43939</c:v>
                </c:pt>
                <c:pt idx="49">
                  <c:v>43940</c:v>
                </c:pt>
                <c:pt idx="50">
                  <c:v>43941</c:v>
                </c:pt>
                <c:pt idx="51">
                  <c:v>43942</c:v>
                </c:pt>
                <c:pt idx="52">
                  <c:v>43943</c:v>
                </c:pt>
                <c:pt idx="53">
                  <c:v>43944</c:v>
                </c:pt>
                <c:pt idx="54">
                  <c:v>43945</c:v>
                </c:pt>
                <c:pt idx="55">
                  <c:v>43946</c:v>
                </c:pt>
                <c:pt idx="56">
                  <c:v>43947</c:v>
                </c:pt>
                <c:pt idx="57">
                  <c:v>43948</c:v>
                </c:pt>
                <c:pt idx="58">
                  <c:v>43949</c:v>
                </c:pt>
                <c:pt idx="59">
                  <c:v>43950</c:v>
                </c:pt>
                <c:pt idx="60">
                  <c:v>43951</c:v>
                </c:pt>
                <c:pt idx="61">
                  <c:v>43952</c:v>
                </c:pt>
                <c:pt idx="62">
                  <c:v>43953</c:v>
                </c:pt>
                <c:pt idx="63">
                  <c:v>43954</c:v>
                </c:pt>
                <c:pt idx="64">
                  <c:v>43955</c:v>
                </c:pt>
                <c:pt idx="65">
                  <c:v>43956</c:v>
                </c:pt>
                <c:pt idx="66">
                  <c:v>43957</c:v>
                </c:pt>
              </c:numCache>
            </c:numRef>
          </c:cat>
          <c:val>
            <c:numRef>
              <c:f>'celkový graf'!$D$2:$D$68</c:f>
              <c:numCache>
                <c:formatCode>General</c:formatCode>
                <c:ptCount val="6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</c:v>
                </c:pt>
                <c:pt idx="28">
                  <c:v>6</c:v>
                </c:pt>
                <c:pt idx="29">
                  <c:v>8</c:v>
                </c:pt>
                <c:pt idx="30">
                  <c:v>9</c:v>
                </c:pt>
                <c:pt idx="31">
                  <c:v>9</c:v>
                </c:pt>
                <c:pt idx="32">
                  <c:v>12</c:v>
                </c:pt>
                <c:pt idx="33">
                  <c:v>13</c:v>
                </c:pt>
                <c:pt idx="34">
                  <c:v>14</c:v>
                </c:pt>
                <c:pt idx="35">
                  <c:v>19</c:v>
                </c:pt>
                <c:pt idx="36">
                  <c:v>29</c:v>
                </c:pt>
                <c:pt idx="37">
                  <c:v>39</c:v>
                </c:pt>
                <c:pt idx="38">
                  <c:v>57</c:v>
                </c:pt>
                <c:pt idx="39">
                  <c:v>75</c:v>
                </c:pt>
                <c:pt idx="40">
                  <c:v>87</c:v>
                </c:pt>
                <c:pt idx="41">
                  <c:v>94</c:v>
                </c:pt>
                <c:pt idx="42">
                  <c:v>112</c:v>
                </c:pt>
                <c:pt idx="43">
                  <c:v>123</c:v>
                </c:pt>
                <c:pt idx="44">
                  <c:v>168</c:v>
                </c:pt>
                <c:pt idx="45">
                  <c:v>192</c:v>
                </c:pt>
                <c:pt idx="46">
                  <c:v>260</c:v>
                </c:pt>
                <c:pt idx="47">
                  <c:v>305</c:v>
                </c:pt>
                <c:pt idx="48">
                  <c:v>334</c:v>
                </c:pt>
                <c:pt idx="49">
                  <c:v>354</c:v>
                </c:pt>
                <c:pt idx="50">
                  <c:v>404</c:v>
                </c:pt>
                <c:pt idx="51">
                  <c:v>426</c:v>
                </c:pt>
                <c:pt idx="52">
                  <c:v>452</c:v>
                </c:pt>
                <c:pt idx="53">
                  <c:v>478</c:v>
                </c:pt>
                <c:pt idx="54">
                  <c:v>533</c:v>
                </c:pt>
                <c:pt idx="55">
                  <c:v>536</c:v>
                </c:pt>
                <c:pt idx="56">
                  <c:v>556</c:v>
                </c:pt>
                <c:pt idx="57">
                  <c:v>586</c:v>
                </c:pt>
                <c:pt idx="58">
                  <c:v>623</c:v>
                </c:pt>
                <c:pt idx="59">
                  <c:v>638</c:v>
                </c:pt>
                <c:pt idx="60">
                  <c:v>667</c:v>
                </c:pt>
                <c:pt idx="61">
                  <c:v>678</c:v>
                </c:pt>
                <c:pt idx="62">
                  <c:v>684</c:v>
                </c:pt>
                <c:pt idx="63">
                  <c:v>690</c:v>
                </c:pt>
                <c:pt idx="64">
                  <c:v>695</c:v>
                </c:pt>
                <c:pt idx="65">
                  <c:v>709</c:v>
                </c:pt>
                <c:pt idx="66">
                  <c:v>709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E2F-4580-98EC-6D8292354F4E}"/>
            </c:ext>
          </c:extLst>
        </c:ser>
        <c:ser>
          <c:idx val="3"/>
          <c:order val="3"/>
          <c:tx>
            <c:v>aktuální počet nemocných</c:v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'celkový graf'!$A$2:$A$68</c:f>
              <c:numCache>
                <c:formatCode>d/m;@</c:formatCode>
                <c:ptCount val="67"/>
                <c:pt idx="0">
                  <c:v>43891</c:v>
                </c:pt>
                <c:pt idx="1">
                  <c:v>43892</c:v>
                </c:pt>
                <c:pt idx="2">
                  <c:v>43893</c:v>
                </c:pt>
                <c:pt idx="3">
                  <c:v>43894</c:v>
                </c:pt>
                <c:pt idx="4">
                  <c:v>43895</c:v>
                </c:pt>
                <c:pt idx="5">
                  <c:v>43896</c:v>
                </c:pt>
                <c:pt idx="6">
                  <c:v>43897</c:v>
                </c:pt>
                <c:pt idx="7">
                  <c:v>43898</c:v>
                </c:pt>
                <c:pt idx="8">
                  <c:v>43899</c:v>
                </c:pt>
                <c:pt idx="9">
                  <c:v>43900</c:v>
                </c:pt>
                <c:pt idx="10">
                  <c:v>43901</c:v>
                </c:pt>
                <c:pt idx="11">
                  <c:v>43902</c:v>
                </c:pt>
                <c:pt idx="12">
                  <c:v>43903</c:v>
                </c:pt>
                <c:pt idx="13">
                  <c:v>43904</c:v>
                </c:pt>
                <c:pt idx="14">
                  <c:v>43905</c:v>
                </c:pt>
                <c:pt idx="15">
                  <c:v>43906</c:v>
                </c:pt>
                <c:pt idx="16">
                  <c:v>43907</c:v>
                </c:pt>
                <c:pt idx="17">
                  <c:v>43908</c:v>
                </c:pt>
                <c:pt idx="18">
                  <c:v>43909</c:v>
                </c:pt>
                <c:pt idx="19">
                  <c:v>43910</c:v>
                </c:pt>
                <c:pt idx="20">
                  <c:v>43911</c:v>
                </c:pt>
                <c:pt idx="21">
                  <c:v>43912</c:v>
                </c:pt>
                <c:pt idx="22">
                  <c:v>43913</c:v>
                </c:pt>
                <c:pt idx="23">
                  <c:v>43914</c:v>
                </c:pt>
                <c:pt idx="24">
                  <c:v>43915</c:v>
                </c:pt>
                <c:pt idx="25">
                  <c:v>43916</c:v>
                </c:pt>
                <c:pt idx="26">
                  <c:v>43917</c:v>
                </c:pt>
                <c:pt idx="27">
                  <c:v>43918</c:v>
                </c:pt>
                <c:pt idx="28">
                  <c:v>43919</c:v>
                </c:pt>
                <c:pt idx="29">
                  <c:v>43920</c:v>
                </c:pt>
                <c:pt idx="30">
                  <c:v>43921</c:v>
                </c:pt>
                <c:pt idx="31">
                  <c:v>43922</c:v>
                </c:pt>
                <c:pt idx="32">
                  <c:v>43923</c:v>
                </c:pt>
                <c:pt idx="33">
                  <c:v>43924</c:v>
                </c:pt>
                <c:pt idx="34">
                  <c:v>43925</c:v>
                </c:pt>
                <c:pt idx="35">
                  <c:v>43926</c:v>
                </c:pt>
                <c:pt idx="36">
                  <c:v>43927</c:v>
                </c:pt>
                <c:pt idx="37">
                  <c:v>43928</c:v>
                </c:pt>
                <c:pt idx="38">
                  <c:v>43929</c:v>
                </c:pt>
                <c:pt idx="39">
                  <c:v>43930</c:v>
                </c:pt>
                <c:pt idx="40">
                  <c:v>43931</c:v>
                </c:pt>
                <c:pt idx="41">
                  <c:v>43932</c:v>
                </c:pt>
                <c:pt idx="42">
                  <c:v>43933</c:v>
                </c:pt>
                <c:pt idx="43">
                  <c:v>43934</c:v>
                </c:pt>
                <c:pt idx="44">
                  <c:v>43935</c:v>
                </c:pt>
                <c:pt idx="45">
                  <c:v>43936</c:v>
                </c:pt>
                <c:pt idx="46">
                  <c:v>43937</c:v>
                </c:pt>
                <c:pt idx="47">
                  <c:v>43938</c:v>
                </c:pt>
                <c:pt idx="48">
                  <c:v>43939</c:v>
                </c:pt>
                <c:pt idx="49">
                  <c:v>43940</c:v>
                </c:pt>
                <c:pt idx="50">
                  <c:v>43941</c:v>
                </c:pt>
                <c:pt idx="51">
                  <c:v>43942</c:v>
                </c:pt>
                <c:pt idx="52">
                  <c:v>43943</c:v>
                </c:pt>
                <c:pt idx="53">
                  <c:v>43944</c:v>
                </c:pt>
                <c:pt idx="54">
                  <c:v>43945</c:v>
                </c:pt>
                <c:pt idx="55">
                  <c:v>43946</c:v>
                </c:pt>
                <c:pt idx="56">
                  <c:v>43947</c:v>
                </c:pt>
                <c:pt idx="57">
                  <c:v>43948</c:v>
                </c:pt>
                <c:pt idx="58">
                  <c:v>43949</c:v>
                </c:pt>
                <c:pt idx="59">
                  <c:v>43950</c:v>
                </c:pt>
                <c:pt idx="60">
                  <c:v>43951</c:v>
                </c:pt>
                <c:pt idx="61">
                  <c:v>43952</c:v>
                </c:pt>
                <c:pt idx="62">
                  <c:v>43953</c:v>
                </c:pt>
                <c:pt idx="63">
                  <c:v>43954</c:v>
                </c:pt>
                <c:pt idx="64">
                  <c:v>43955</c:v>
                </c:pt>
                <c:pt idx="65">
                  <c:v>43956</c:v>
                </c:pt>
                <c:pt idx="66">
                  <c:v>43957</c:v>
                </c:pt>
              </c:numCache>
            </c:numRef>
          </c:cat>
          <c:val>
            <c:numRef>
              <c:f>'celkový graf'!$E$2:$E$68</c:f>
              <c:numCache>
                <c:formatCode>General</c:formatCode>
                <c:ptCount val="67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11</c:v>
                </c:pt>
                <c:pt idx="6">
                  <c:v>13</c:v>
                </c:pt>
                <c:pt idx="7">
                  <c:v>20</c:v>
                </c:pt>
                <c:pt idx="8">
                  <c:v>22</c:v>
                </c:pt>
                <c:pt idx="9">
                  <c:v>30</c:v>
                </c:pt>
                <c:pt idx="10">
                  <c:v>41</c:v>
                </c:pt>
                <c:pt idx="11">
                  <c:v>48</c:v>
                </c:pt>
                <c:pt idx="12">
                  <c:v>58</c:v>
                </c:pt>
                <c:pt idx="13">
                  <c:v>67</c:v>
                </c:pt>
                <c:pt idx="14">
                  <c:v>96</c:v>
                </c:pt>
                <c:pt idx="15">
                  <c:v>116</c:v>
                </c:pt>
                <c:pt idx="16">
                  <c:v>154</c:v>
                </c:pt>
                <c:pt idx="17">
                  <c:v>181</c:v>
                </c:pt>
                <c:pt idx="18">
                  <c:v>223</c:v>
                </c:pt>
                <c:pt idx="19">
                  <c:v>241</c:v>
                </c:pt>
                <c:pt idx="20">
                  <c:v>299</c:v>
                </c:pt>
                <c:pt idx="21">
                  <c:v>345</c:v>
                </c:pt>
                <c:pt idx="22">
                  <c:v>374</c:v>
                </c:pt>
                <c:pt idx="23">
                  <c:v>439</c:v>
                </c:pt>
                <c:pt idx="24">
                  <c:v>491</c:v>
                </c:pt>
                <c:pt idx="25">
                  <c:v>551</c:v>
                </c:pt>
                <c:pt idx="26">
                  <c:v>616</c:v>
                </c:pt>
                <c:pt idx="27">
                  <c:v>651</c:v>
                </c:pt>
                <c:pt idx="28">
                  <c:v>681</c:v>
                </c:pt>
                <c:pt idx="29">
                  <c:v>710</c:v>
                </c:pt>
                <c:pt idx="30">
                  <c:v>741</c:v>
                </c:pt>
                <c:pt idx="31">
                  <c:v>772</c:v>
                </c:pt>
                <c:pt idx="32">
                  <c:v>820</c:v>
                </c:pt>
                <c:pt idx="33">
                  <c:v>907</c:v>
                </c:pt>
                <c:pt idx="34">
                  <c:v>1004</c:v>
                </c:pt>
                <c:pt idx="35">
                  <c:v>1050</c:v>
                </c:pt>
                <c:pt idx="36">
                  <c:v>1069</c:v>
                </c:pt>
                <c:pt idx="37">
                  <c:v>1108</c:v>
                </c:pt>
                <c:pt idx="38">
                  <c:v>1129</c:v>
                </c:pt>
                <c:pt idx="39">
                  <c:v>1159</c:v>
                </c:pt>
                <c:pt idx="40">
                  <c:v>1190</c:v>
                </c:pt>
                <c:pt idx="41">
                  <c:v>1248</c:v>
                </c:pt>
                <c:pt idx="42">
                  <c:v>1251</c:v>
                </c:pt>
                <c:pt idx="43">
                  <c:v>1257</c:v>
                </c:pt>
                <c:pt idx="44">
                  <c:v>1225</c:v>
                </c:pt>
                <c:pt idx="45">
                  <c:v>1226</c:v>
                </c:pt>
                <c:pt idx="46">
                  <c:v>1192</c:v>
                </c:pt>
                <c:pt idx="47">
                  <c:v>1168</c:v>
                </c:pt>
                <c:pt idx="48">
                  <c:v>1159</c:v>
                </c:pt>
                <c:pt idx="49">
                  <c:v>1153</c:v>
                </c:pt>
                <c:pt idx="50">
                  <c:v>1130</c:v>
                </c:pt>
                <c:pt idx="51">
                  <c:v>1144</c:v>
                </c:pt>
                <c:pt idx="52">
                  <c:v>1128</c:v>
                </c:pt>
                <c:pt idx="53">
                  <c:v>1116</c:v>
                </c:pt>
                <c:pt idx="54">
                  <c:v>1065</c:v>
                </c:pt>
                <c:pt idx="55">
                  <c:v>1070</c:v>
                </c:pt>
                <c:pt idx="56">
                  <c:v>1058</c:v>
                </c:pt>
                <c:pt idx="57">
                  <c:v>1033</c:v>
                </c:pt>
                <c:pt idx="58">
                  <c:v>1001</c:v>
                </c:pt>
                <c:pt idx="59">
                  <c:v>991</c:v>
                </c:pt>
                <c:pt idx="60">
                  <c:v>969</c:v>
                </c:pt>
                <c:pt idx="61">
                  <c:v>968</c:v>
                </c:pt>
                <c:pt idx="62">
                  <c:v>968</c:v>
                </c:pt>
                <c:pt idx="63">
                  <c:v>969</c:v>
                </c:pt>
                <c:pt idx="64">
                  <c:v>966</c:v>
                </c:pt>
                <c:pt idx="65">
                  <c:v>971</c:v>
                </c:pt>
                <c:pt idx="66">
                  <c:v>978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E2F-4580-98EC-6D8292354F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1531008"/>
        <c:axId val="181532544"/>
      </c:lineChart>
      <c:dateAx>
        <c:axId val="181531008"/>
        <c:scaling>
          <c:orientation val="minMax"/>
        </c:scaling>
        <c:delete val="0"/>
        <c:axPos val="b"/>
        <c:numFmt formatCode="d/m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1532544"/>
        <c:crosses val="autoZero"/>
        <c:auto val="1"/>
        <c:lblOffset val="100"/>
        <c:baseTimeUnit val="days"/>
      </c:dateAx>
      <c:valAx>
        <c:axId val="181532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1531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670645642069162"/>
          <c:y val="0.55624767551829302"/>
          <c:w val="0.15786859399705544"/>
          <c:h val="0.282052557195532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onemocnění COVID-19 </a:t>
            </a:r>
            <a:r>
              <a:rPr lang="cs-CZ"/>
              <a:t>v Praze </a:t>
            </a:r>
          </a:p>
          <a:p>
            <a:pPr>
              <a:defRPr/>
            </a:pPr>
            <a:r>
              <a:rPr lang="cs-CZ"/>
              <a:t>nemocnost na 100 000 obyv. v pražských obvodech</a:t>
            </a:r>
            <a:r>
              <a:rPr lang="en-US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obvody!$A$29:$A$38</c:f>
              <c:strCache>
                <c:ptCount val="10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  <c:pt idx="4">
                  <c:v>P5</c:v>
                </c:pt>
                <c:pt idx="5">
                  <c:v>P6</c:v>
                </c:pt>
                <c:pt idx="6">
                  <c:v>P7</c:v>
                </c:pt>
                <c:pt idx="7">
                  <c:v>P8</c:v>
                </c:pt>
                <c:pt idx="8">
                  <c:v>P9</c:v>
                </c:pt>
                <c:pt idx="9">
                  <c:v>P10</c:v>
                </c:pt>
              </c:strCache>
            </c:strRef>
          </c:cat>
          <c:val>
            <c:numRef>
              <c:f>obvody!$B$29:$B$38</c:f>
              <c:numCache>
                <c:formatCode>General</c:formatCode>
                <c:ptCount val="10"/>
                <c:pt idx="0">
                  <c:v>193.31208030929935</c:v>
                </c:pt>
                <c:pt idx="1">
                  <c:v>189.16525798921356</c:v>
                </c:pt>
                <c:pt idx="2">
                  <c:v>111.54045333227104</c:v>
                </c:pt>
                <c:pt idx="3">
                  <c:v>176.8211040587087</c:v>
                </c:pt>
                <c:pt idx="4">
                  <c:v>96.418926192716157</c:v>
                </c:pt>
                <c:pt idx="5">
                  <c:v>135.20822065981613</c:v>
                </c:pt>
                <c:pt idx="6">
                  <c:v>140.70786881697154</c:v>
                </c:pt>
                <c:pt idx="7">
                  <c:v>139.33723939176267</c:v>
                </c:pt>
                <c:pt idx="8">
                  <c:v>105.41406645302749</c:v>
                </c:pt>
                <c:pt idx="9">
                  <c:v>123.60939431396785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7C-45CA-8CC3-0C8FC892E0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4531968"/>
        <c:axId val="184554240"/>
      </c:barChart>
      <c:catAx>
        <c:axId val="18453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554240"/>
        <c:crosses val="autoZero"/>
        <c:auto val="1"/>
        <c:lblAlgn val="ctr"/>
        <c:lblOffset val="100"/>
        <c:noMultiLvlLbl val="0"/>
      </c:catAx>
      <c:valAx>
        <c:axId val="184554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531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onemocnění COVID-19 v Praze </a:t>
            </a:r>
            <a:endParaRPr lang="cs-CZ"/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podle prvních příznaků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"/>
        <c:marker>
          <c:symbol val="none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"/>
        <c:marker>
          <c:symbol val="none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"/>
        <c:marker>
          <c:symbol val="none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3.8345610024553382E-2"/>
          <c:y val="0.12567219152854511"/>
          <c:w val="0.9522501212772132"/>
          <c:h val="0.73624744420759558"/>
        </c:manualLayout>
      </c:layout>
      <c:lineChart>
        <c:grouping val="standard"/>
        <c:varyColors val="0"/>
        <c:ser>
          <c:idx val="0"/>
          <c:order val="0"/>
          <c:tx>
            <c:v>Celkem</c:v>
          </c:tx>
          <c:marker>
            <c:symbol val="none"/>
          </c:marker>
          <c:cat>
            <c:strRef>
              <c:f>PP!$A$2:$A$72</c:f>
              <c:strCache>
                <c:ptCount val="71"/>
                <c:pt idx="0">
                  <c:v>20.II</c:v>
                </c:pt>
                <c:pt idx="1">
                  <c:v>23.II</c:v>
                </c:pt>
                <c:pt idx="2">
                  <c:v>25.II</c:v>
                </c:pt>
                <c:pt idx="3">
                  <c:v>26.II</c:v>
                </c:pt>
                <c:pt idx="4">
                  <c:v>27.II</c:v>
                </c:pt>
                <c:pt idx="5">
                  <c:v>28.II</c:v>
                </c:pt>
                <c:pt idx="6">
                  <c:v>01.III</c:v>
                </c:pt>
                <c:pt idx="7">
                  <c:v>02.III</c:v>
                </c:pt>
                <c:pt idx="8">
                  <c:v>03.III</c:v>
                </c:pt>
                <c:pt idx="9">
                  <c:v>04.III</c:v>
                </c:pt>
                <c:pt idx="10">
                  <c:v>05.III</c:v>
                </c:pt>
                <c:pt idx="11">
                  <c:v>06.III</c:v>
                </c:pt>
                <c:pt idx="12">
                  <c:v>07.III</c:v>
                </c:pt>
                <c:pt idx="13">
                  <c:v>08.III</c:v>
                </c:pt>
                <c:pt idx="14">
                  <c:v>09.III</c:v>
                </c:pt>
                <c:pt idx="15">
                  <c:v>10.III</c:v>
                </c:pt>
                <c:pt idx="16">
                  <c:v>11.III</c:v>
                </c:pt>
                <c:pt idx="17">
                  <c:v>12.III</c:v>
                </c:pt>
                <c:pt idx="18">
                  <c:v>13.III</c:v>
                </c:pt>
                <c:pt idx="19">
                  <c:v>14.III</c:v>
                </c:pt>
                <c:pt idx="20">
                  <c:v>15.III</c:v>
                </c:pt>
                <c:pt idx="21">
                  <c:v>16.III</c:v>
                </c:pt>
                <c:pt idx="22">
                  <c:v>17.III</c:v>
                </c:pt>
                <c:pt idx="23">
                  <c:v>18.III</c:v>
                </c:pt>
                <c:pt idx="24">
                  <c:v>19.III</c:v>
                </c:pt>
                <c:pt idx="25">
                  <c:v>20.III</c:v>
                </c:pt>
                <c:pt idx="26">
                  <c:v>21.III</c:v>
                </c:pt>
                <c:pt idx="27">
                  <c:v>22.III</c:v>
                </c:pt>
                <c:pt idx="28">
                  <c:v>23.III</c:v>
                </c:pt>
                <c:pt idx="29">
                  <c:v>24.III</c:v>
                </c:pt>
                <c:pt idx="30">
                  <c:v>25.III</c:v>
                </c:pt>
                <c:pt idx="31">
                  <c:v>26.III</c:v>
                </c:pt>
                <c:pt idx="32">
                  <c:v>27.III</c:v>
                </c:pt>
                <c:pt idx="33">
                  <c:v>28.III</c:v>
                </c:pt>
                <c:pt idx="34">
                  <c:v>29.III</c:v>
                </c:pt>
                <c:pt idx="35">
                  <c:v>30.III</c:v>
                </c:pt>
                <c:pt idx="36">
                  <c:v>31.III</c:v>
                </c:pt>
                <c:pt idx="37">
                  <c:v>01.IV</c:v>
                </c:pt>
                <c:pt idx="38">
                  <c:v>02.IV</c:v>
                </c:pt>
                <c:pt idx="39">
                  <c:v>03.IV</c:v>
                </c:pt>
                <c:pt idx="40">
                  <c:v>04.IV</c:v>
                </c:pt>
                <c:pt idx="41">
                  <c:v>05.IV</c:v>
                </c:pt>
                <c:pt idx="42">
                  <c:v>06.IV</c:v>
                </c:pt>
                <c:pt idx="43">
                  <c:v>07.IV</c:v>
                </c:pt>
                <c:pt idx="44">
                  <c:v>08.IV</c:v>
                </c:pt>
                <c:pt idx="45">
                  <c:v>09.IV</c:v>
                </c:pt>
                <c:pt idx="46">
                  <c:v>10.IV</c:v>
                </c:pt>
                <c:pt idx="47">
                  <c:v>11.IV</c:v>
                </c:pt>
                <c:pt idx="48">
                  <c:v>12.IV</c:v>
                </c:pt>
                <c:pt idx="49">
                  <c:v>13.IV</c:v>
                </c:pt>
                <c:pt idx="50">
                  <c:v>14.IV</c:v>
                </c:pt>
                <c:pt idx="51">
                  <c:v>15.IV</c:v>
                </c:pt>
                <c:pt idx="52">
                  <c:v>16.IV</c:v>
                </c:pt>
                <c:pt idx="53">
                  <c:v>17.IV</c:v>
                </c:pt>
                <c:pt idx="54">
                  <c:v>18.IV</c:v>
                </c:pt>
                <c:pt idx="55">
                  <c:v>19.IV</c:v>
                </c:pt>
                <c:pt idx="56">
                  <c:v>20.IV</c:v>
                </c:pt>
                <c:pt idx="57">
                  <c:v>21.IV</c:v>
                </c:pt>
                <c:pt idx="58">
                  <c:v>22.IV</c:v>
                </c:pt>
                <c:pt idx="59">
                  <c:v>23.IV</c:v>
                </c:pt>
                <c:pt idx="60">
                  <c:v>24.IV</c:v>
                </c:pt>
                <c:pt idx="61">
                  <c:v>25.IV</c:v>
                </c:pt>
                <c:pt idx="62">
                  <c:v>26.IV</c:v>
                </c:pt>
                <c:pt idx="63">
                  <c:v>27.IV</c:v>
                </c:pt>
                <c:pt idx="64">
                  <c:v>28.IV</c:v>
                </c:pt>
                <c:pt idx="65">
                  <c:v>29.IV</c:v>
                </c:pt>
                <c:pt idx="66">
                  <c:v>30.IV</c:v>
                </c:pt>
                <c:pt idx="67">
                  <c:v>01.V</c:v>
                </c:pt>
                <c:pt idx="68">
                  <c:v>02.V</c:v>
                </c:pt>
                <c:pt idx="69">
                  <c:v>04.V</c:v>
                </c:pt>
                <c:pt idx="70">
                  <c:v>05.V</c:v>
                </c:pt>
              </c:strCache>
            </c:strRef>
          </c:cat>
          <c:val>
            <c:numRef>
              <c:f>PP!$B$2:$B$72</c:f>
              <c:numCache>
                <c:formatCode>General</c:formatCode>
                <c:ptCount val="7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4</c:v>
                </c:pt>
                <c:pt idx="7">
                  <c:v>7</c:v>
                </c:pt>
                <c:pt idx="8">
                  <c:v>9</c:v>
                </c:pt>
                <c:pt idx="9">
                  <c:v>8</c:v>
                </c:pt>
                <c:pt idx="10">
                  <c:v>10</c:v>
                </c:pt>
                <c:pt idx="11">
                  <c:v>12</c:v>
                </c:pt>
                <c:pt idx="12">
                  <c:v>16</c:v>
                </c:pt>
                <c:pt idx="13">
                  <c:v>21</c:v>
                </c:pt>
                <c:pt idx="14">
                  <c:v>21</c:v>
                </c:pt>
                <c:pt idx="15">
                  <c:v>38</c:v>
                </c:pt>
                <c:pt idx="16">
                  <c:v>40</c:v>
                </c:pt>
                <c:pt idx="17">
                  <c:v>38</c:v>
                </c:pt>
                <c:pt idx="18">
                  <c:v>76</c:v>
                </c:pt>
                <c:pt idx="19">
                  <c:v>66</c:v>
                </c:pt>
                <c:pt idx="20">
                  <c:v>76</c:v>
                </c:pt>
                <c:pt idx="21">
                  <c:v>94</c:v>
                </c:pt>
                <c:pt idx="22">
                  <c:v>83</c:v>
                </c:pt>
                <c:pt idx="23">
                  <c:v>77</c:v>
                </c:pt>
                <c:pt idx="24">
                  <c:v>61</c:v>
                </c:pt>
                <c:pt idx="25">
                  <c:v>71</c:v>
                </c:pt>
                <c:pt idx="26">
                  <c:v>52</c:v>
                </c:pt>
                <c:pt idx="27">
                  <c:v>44</c:v>
                </c:pt>
                <c:pt idx="28">
                  <c:v>78</c:v>
                </c:pt>
                <c:pt idx="29">
                  <c:v>43</c:v>
                </c:pt>
                <c:pt idx="30">
                  <c:v>38</c:v>
                </c:pt>
                <c:pt idx="31">
                  <c:v>80</c:v>
                </c:pt>
                <c:pt idx="32">
                  <c:v>35</c:v>
                </c:pt>
                <c:pt idx="33">
                  <c:v>33</c:v>
                </c:pt>
                <c:pt idx="34">
                  <c:v>19</c:v>
                </c:pt>
                <c:pt idx="35">
                  <c:v>26</c:v>
                </c:pt>
                <c:pt idx="36">
                  <c:v>25</c:v>
                </c:pt>
                <c:pt idx="37">
                  <c:v>40</c:v>
                </c:pt>
                <c:pt idx="38">
                  <c:v>27</c:v>
                </c:pt>
                <c:pt idx="39">
                  <c:v>21</c:v>
                </c:pt>
                <c:pt idx="40">
                  <c:v>14</c:v>
                </c:pt>
                <c:pt idx="41">
                  <c:v>15</c:v>
                </c:pt>
                <c:pt idx="42">
                  <c:v>31</c:v>
                </c:pt>
                <c:pt idx="43">
                  <c:v>28</c:v>
                </c:pt>
                <c:pt idx="44">
                  <c:v>33</c:v>
                </c:pt>
                <c:pt idx="45">
                  <c:v>10</c:v>
                </c:pt>
                <c:pt idx="46">
                  <c:v>10</c:v>
                </c:pt>
                <c:pt idx="47">
                  <c:v>6</c:v>
                </c:pt>
                <c:pt idx="48">
                  <c:v>5</c:v>
                </c:pt>
                <c:pt idx="49">
                  <c:v>9</c:v>
                </c:pt>
                <c:pt idx="50">
                  <c:v>22</c:v>
                </c:pt>
                <c:pt idx="51">
                  <c:v>21</c:v>
                </c:pt>
                <c:pt idx="52">
                  <c:v>14</c:v>
                </c:pt>
                <c:pt idx="53">
                  <c:v>28</c:v>
                </c:pt>
                <c:pt idx="54">
                  <c:v>9</c:v>
                </c:pt>
                <c:pt idx="55">
                  <c:v>2</c:v>
                </c:pt>
                <c:pt idx="56">
                  <c:v>11</c:v>
                </c:pt>
                <c:pt idx="57">
                  <c:v>8</c:v>
                </c:pt>
                <c:pt idx="58">
                  <c:v>14</c:v>
                </c:pt>
                <c:pt idx="59">
                  <c:v>8</c:v>
                </c:pt>
                <c:pt idx="60">
                  <c:v>10</c:v>
                </c:pt>
                <c:pt idx="61">
                  <c:v>6</c:v>
                </c:pt>
                <c:pt idx="62">
                  <c:v>4</c:v>
                </c:pt>
                <c:pt idx="63">
                  <c:v>15</c:v>
                </c:pt>
                <c:pt idx="64">
                  <c:v>4</c:v>
                </c:pt>
                <c:pt idx="65">
                  <c:v>12</c:v>
                </c:pt>
                <c:pt idx="66">
                  <c:v>3</c:v>
                </c:pt>
                <c:pt idx="67">
                  <c:v>4</c:v>
                </c:pt>
                <c:pt idx="68">
                  <c:v>1</c:v>
                </c:pt>
                <c:pt idx="69">
                  <c:v>11</c:v>
                </c:pt>
                <c:pt idx="7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CEB-48C4-93B3-1CA7FE7E45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1422336"/>
        <c:axId val="181428224"/>
      </c:lineChart>
      <c:catAx>
        <c:axId val="18142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1428224"/>
        <c:crosses val="autoZero"/>
        <c:auto val="1"/>
        <c:lblAlgn val="ctr"/>
        <c:lblOffset val="100"/>
        <c:noMultiLvlLbl val="1"/>
      </c:catAx>
      <c:valAx>
        <c:axId val="181428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1422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  <c:extLst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onemocnění COVID-19 v Praze </a:t>
            </a:r>
            <a:endParaRPr lang="cs-CZ"/>
          </a:p>
          <a:p>
            <a:pPr>
              <a:defRPr/>
            </a:pPr>
            <a:r>
              <a:rPr lang="en-US"/>
              <a:t>počty nov</a:t>
            </a:r>
            <a:r>
              <a:rPr lang="cs-CZ"/>
              <a:t>ě hlášených </a:t>
            </a:r>
            <a:r>
              <a:rPr lang="en-US"/>
              <a:t>onemocnění ve dnech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4.1846909517030392E-2"/>
          <c:y val="0.12888488796283185"/>
          <c:w val="0.94201814551849306"/>
          <c:h val="0.778392526809576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'onem. přírůstek'!$A$2:$A$68</c:f>
              <c:numCache>
                <c:formatCode>d/m;@</c:formatCode>
                <c:ptCount val="67"/>
                <c:pt idx="0">
                  <c:v>43891</c:v>
                </c:pt>
                <c:pt idx="1">
                  <c:v>43892</c:v>
                </c:pt>
                <c:pt idx="2">
                  <c:v>43893</c:v>
                </c:pt>
                <c:pt idx="3">
                  <c:v>43894</c:v>
                </c:pt>
                <c:pt idx="4">
                  <c:v>43895</c:v>
                </c:pt>
                <c:pt idx="5">
                  <c:v>43896</c:v>
                </c:pt>
                <c:pt idx="6">
                  <c:v>43897</c:v>
                </c:pt>
                <c:pt idx="7">
                  <c:v>43898</c:v>
                </c:pt>
                <c:pt idx="8">
                  <c:v>43899</c:v>
                </c:pt>
                <c:pt idx="9">
                  <c:v>43900</c:v>
                </c:pt>
                <c:pt idx="10">
                  <c:v>43901</c:v>
                </c:pt>
                <c:pt idx="11">
                  <c:v>43902</c:v>
                </c:pt>
                <c:pt idx="12">
                  <c:v>43903</c:v>
                </c:pt>
                <c:pt idx="13">
                  <c:v>43904</c:v>
                </c:pt>
                <c:pt idx="14">
                  <c:v>43905</c:v>
                </c:pt>
                <c:pt idx="15">
                  <c:v>43906</c:v>
                </c:pt>
                <c:pt idx="16">
                  <c:v>43907</c:v>
                </c:pt>
                <c:pt idx="17">
                  <c:v>43908</c:v>
                </c:pt>
                <c:pt idx="18">
                  <c:v>43909</c:v>
                </c:pt>
                <c:pt idx="19">
                  <c:v>43910</c:v>
                </c:pt>
                <c:pt idx="20">
                  <c:v>43911</c:v>
                </c:pt>
                <c:pt idx="21">
                  <c:v>43912</c:v>
                </c:pt>
                <c:pt idx="22">
                  <c:v>43913</c:v>
                </c:pt>
                <c:pt idx="23">
                  <c:v>43914</c:v>
                </c:pt>
                <c:pt idx="24">
                  <c:v>43915</c:v>
                </c:pt>
                <c:pt idx="25">
                  <c:v>43916</c:v>
                </c:pt>
                <c:pt idx="26">
                  <c:v>43917</c:v>
                </c:pt>
                <c:pt idx="27">
                  <c:v>43918</c:v>
                </c:pt>
                <c:pt idx="28">
                  <c:v>43919</c:v>
                </c:pt>
                <c:pt idx="29">
                  <c:v>43920</c:v>
                </c:pt>
                <c:pt idx="30">
                  <c:v>43921</c:v>
                </c:pt>
                <c:pt idx="31">
                  <c:v>43922</c:v>
                </c:pt>
                <c:pt idx="32">
                  <c:v>43923</c:v>
                </c:pt>
                <c:pt idx="33">
                  <c:v>43924</c:v>
                </c:pt>
                <c:pt idx="34">
                  <c:v>43925</c:v>
                </c:pt>
                <c:pt idx="35">
                  <c:v>43926</c:v>
                </c:pt>
                <c:pt idx="36">
                  <c:v>43927</c:v>
                </c:pt>
                <c:pt idx="37">
                  <c:v>43928</c:v>
                </c:pt>
                <c:pt idx="38">
                  <c:v>43929</c:v>
                </c:pt>
                <c:pt idx="39">
                  <c:v>43930</c:v>
                </c:pt>
                <c:pt idx="40">
                  <c:v>43931</c:v>
                </c:pt>
                <c:pt idx="41">
                  <c:v>43932</c:v>
                </c:pt>
                <c:pt idx="42">
                  <c:v>43933</c:v>
                </c:pt>
                <c:pt idx="43">
                  <c:v>43934</c:v>
                </c:pt>
                <c:pt idx="44">
                  <c:v>43935</c:v>
                </c:pt>
                <c:pt idx="45">
                  <c:v>43936</c:v>
                </c:pt>
                <c:pt idx="46">
                  <c:v>43937</c:v>
                </c:pt>
                <c:pt idx="47">
                  <c:v>43938</c:v>
                </c:pt>
                <c:pt idx="48">
                  <c:v>43939</c:v>
                </c:pt>
                <c:pt idx="49">
                  <c:v>43940</c:v>
                </c:pt>
                <c:pt idx="50">
                  <c:v>43941</c:v>
                </c:pt>
                <c:pt idx="51">
                  <c:v>43942</c:v>
                </c:pt>
                <c:pt idx="52">
                  <c:v>43943</c:v>
                </c:pt>
                <c:pt idx="53">
                  <c:v>43944</c:v>
                </c:pt>
                <c:pt idx="54">
                  <c:v>43945</c:v>
                </c:pt>
                <c:pt idx="55">
                  <c:v>43946</c:v>
                </c:pt>
                <c:pt idx="56">
                  <c:v>43947</c:v>
                </c:pt>
                <c:pt idx="57">
                  <c:v>43948</c:v>
                </c:pt>
                <c:pt idx="58">
                  <c:v>43949</c:v>
                </c:pt>
                <c:pt idx="59">
                  <c:v>43950</c:v>
                </c:pt>
                <c:pt idx="60">
                  <c:v>43951</c:v>
                </c:pt>
                <c:pt idx="61">
                  <c:v>43952</c:v>
                </c:pt>
                <c:pt idx="62">
                  <c:v>43953</c:v>
                </c:pt>
                <c:pt idx="63">
                  <c:v>43954</c:v>
                </c:pt>
                <c:pt idx="64">
                  <c:v>43955</c:v>
                </c:pt>
                <c:pt idx="65">
                  <c:v>43956</c:v>
                </c:pt>
                <c:pt idx="66">
                  <c:v>43957</c:v>
                </c:pt>
              </c:numCache>
            </c:numRef>
          </c:cat>
          <c:val>
            <c:numRef>
              <c:f>'onem. přírůstek'!$B$2:$B$68</c:f>
              <c:numCache>
                <c:formatCode>General</c:formatCode>
                <c:ptCount val="67"/>
                <c:pt idx="0">
                  <c:v>3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4</c:v>
                </c:pt>
                <c:pt idx="6">
                  <c:v>2</c:v>
                </c:pt>
                <c:pt idx="7">
                  <c:v>7</c:v>
                </c:pt>
                <c:pt idx="8">
                  <c:v>2</c:v>
                </c:pt>
                <c:pt idx="9">
                  <c:v>8</c:v>
                </c:pt>
                <c:pt idx="10">
                  <c:v>11</c:v>
                </c:pt>
                <c:pt idx="11">
                  <c:v>7</c:v>
                </c:pt>
                <c:pt idx="12">
                  <c:v>10</c:v>
                </c:pt>
                <c:pt idx="13">
                  <c:v>9</c:v>
                </c:pt>
                <c:pt idx="14">
                  <c:v>29</c:v>
                </c:pt>
                <c:pt idx="15">
                  <c:v>20</c:v>
                </c:pt>
                <c:pt idx="16">
                  <c:v>38</c:v>
                </c:pt>
                <c:pt idx="17">
                  <c:v>27</c:v>
                </c:pt>
                <c:pt idx="18">
                  <c:v>42</c:v>
                </c:pt>
                <c:pt idx="19">
                  <c:v>18</c:v>
                </c:pt>
                <c:pt idx="20">
                  <c:v>58</c:v>
                </c:pt>
                <c:pt idx="21">
                  <c:v>46</c:v>
                </c:pt>
                <c:pt idx="22">
                  <c:v>29</c:v>
                </c:pt>
                <c:pt idx="23">
                  <c:v>65</c:v>
                </c:pt>
                <c:pt idx="24">
                  <c:v>52</c:v>
                </c:pt>
                <c:pt idx="25">
                  <c:v>61</c:v>
                </c:pt>
                <c:pt idx="26">
                  <c:v>67</c:v>
                </c:pt>
                <c:pt idx="27">
                  <c:v>42</c:v>
                </c:pt>
                <c:pt idx="28">
                  <c:v>35</c:v>
                </c:pt>
                <c:pt idx="29">
                  <c:v>38</c:v>
                </c:pt>
                <c:pt idx="30">
                  <c:v>34</c:v>
                </c:pt>
                <c:pt idx="31">
                  <c:v>33</c:v>
                </c:pt>
                <c:pt idx="32">
                  <c:v>53</c:v>
                </c:pt>
                <c:pt idx="33">
                  <c:v>92</c:v>
                </c:pt>
                <c:pt idx="34">
                  <c:v>99</c:v>
                </c:pt>
                <c:pt idx="35">
                  <c:v>54</c:v>
                </c:pt>
                <c:pt idx="36">
                  <c:v>33</c:v>
                </c:pt>
                <c:pt idx="37">
                  <c:v>50</c:v>
                </c:pt>
                <c:pt idx="38">
                  <c:v>41</c:v>
                </c:pt>
                <c:pt idx="39">
                  <c:v>52</c:v>
                </c:pt>
                <c:pt idx="40">
                  <c:v>48</c:v>
                </c:pt>
                <c:pt idx="41">
                  <c:v>67</c:v>
                </c:pt>
                <c:pt idx="42">
                  <c:v>24</c:v>
                </c:pt>
                <c:pt idx="43">
                  <c:v>17</c:v>
                </c:pt>
                <c:pt idx="44">
                  <c:v>19</c:v>
                </c:pt>
                <c:pt idx="45">
                  <c:v>26</c:v>
                </c:pt>
                <c:pt idx="46">
                  <c:v>34</c:v>
                </c:pt>
                <c:pt idx="47">
                  <c:v>21</c:v>
                </c:pt>
                <c:pt idx="48">
                  <c:v>21</c:v>
                </c:pt>
                <c:pt idx="49">
                  <c:v>17</c:v>
                </c:pt>
                <c:pt idx="50">
                  <c:v>28</c:v>
                </c:pt>
                <c:pt idx="51">
                  <c:v>38</c:v>
                </c:pt>
                <c:pt idx="52">
                  <c:v>11</c:v>
                </c:pt>
                <c:pt idx="53">
                  <c:v>15</c:v>
                </c:pt>
                <c:pt idx="54">
                  <c:v>7</c:v>
                </c:pt>
                <c:pt idx="55">
                  <c:v>9</c:v>
                </c:pt>
                <c:pt idx="56">
                  <c:v>8</c:v>
                </c:pt>
                <c:pt idx="57">
                  <c:v>6</c:v>
                </c:pt>
                <c:pt idx="58">
                  <c:v>6</c:v>
                </c:pt>
                <c:pt idx="59">
                  <c:v>6</c:v>
                </c:pt>
                <c:pt idx="60">
                  <c:v>8</c:v>
                </c:pt>
                <c:pt idx="61">
                  <c:v>10</c:v>
                </c:pt>
                <c:pt idx="62">
                  <c:v>6</c:v>
                </c:pt>
                <c:pt idx="63">
                  <c:v>8</c:v>
                </c:pt>
                <c:pt idx="64">
                  <c:v>4</c:v>
                </c:pt>
                <c:pt idx="65">
                  <c:v>20</c:v>
                </c:pt>
                <c:pt idx="6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01-44DD-A148-8075F458FA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541696"/>
        <c:axId val="182543488"/>
      </c:barChart>
      <c:dateAx>
        <c:axId val="182541696"/>
        <c:scaling>
          <c:orientation val="minMax"/>
        </c:scaling>
        <c:delete val="0"/>
        <c:axPos val="b"/>
        <c:numFmt formatCode="d/m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543488"/>
        <c:crosses val="autoZero"/>
        <c:auto val="1"/>
        <c:lblOffset val="100"/>
        <c:baseTimeUnit val="days"/>
      </c:dateAx>
      <c:valAx>
        <c:axId val="182543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541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onemocnění COVID-19 v Praze </a:t>
            </a:r>
            <a:endParaRPr lang="cs-CZ"/>
          </a:p>
          <a:p>
            <a:pPr>
              <a:defRPr/>
            </a:pPr>
            <a:r>
              <a:rPr lang="cs-CZ"/>
              <a:t>kumulativní počet diagnostikovaných </a:t>
            </a:r>
            <a:r>
              <a:rPr lang="en-US"/>
              <a:t>onemocnění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4.9075467346336991E-2"/>
          <c:y val="0.13316739498000396"/>
          <c:w val="0.93461010922021848"/>
          <c:h val="0.75816018302876464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'onem. přírůstek'!$A$2:$A$68</c:f>
              <c:numCache>
                <c:formatCode>d/m;@</c:formatCode>
                <c:ptCount val="67"/>
                <c:pt idx="0">
                  <c:v>43891</c:v>
                </c:pt>
                <c:pt idx="1">
                  <c:v>43892</c:v>
                </c:pt>
                <c:pt idx="2">
                  <c:v>43893</c:v>
                </c:pt>
                <c:pt idx="3">
                  <c:v>43894</c:v>
                </c:pt>
                <c:pt idx="4">
                  <c:v>43895</c:v>
                </c:pt>
                <c:pt idx="5">
                  <c:v>43896</c:v>
                </c:pt>
                <c:pt idx="6">
                  <c:v>43897</c:v>
                </c:pt>
                <c:pt idx="7">
                  <c:v>43898</c:v>
                </c:pt>
                <c:pt idx="8">
                  <c:v>43899</c:v>
                </c:pt>
                <c:pt idx="9">
                  <c:v>43900</c:v>
                </c:pt>
                <c:pt idx="10">
                  <c:v>43901</c:v>
                </c:pt>
                <c:pt idx="11">
                  <c:v>43902</c:v>
                </c:pt>
                <c:pt idx="12">
                  <c:v>43903</c:v>
                </c:pt>
                <c:pt idx="13">
                  <c:v>43904</c:v>
                </c:pt>
                <c:pt idx="14">
                  <c:v>43905</c:v>
                </c:pt>
                <c:pt idx="15">
                  <c:v>43906</c:v>
                </c:pt>
                <c:pt idx="16">
                  <c:v>43907</c:v>
                </c:pt>
                <c:pt idx="17">
                  <c:v>43908</c:v>
                </c:pt>
                <c:pt idx="18">
                  <c:v>43909</c:v>
                </c:pt>
                <c:pt idx="19">
                  <c:v>43910</c:v>
                </c:pt>
                <c:pt idx="20">
                  <c:v>43911</c:v>
                </c:pt>
                <c:pt idx="21">
                  <c:v>43912</c:v>
                </c:pt>
                <c:pt idx="22">
                  <c:v>43913</c:v>
                </c:pt>
                <c:pt idx="23">
                  <c:v>43914</c:v>
                </c:pt>
                <c:pt idx="24">
                  <c:v>43915</c:v>
                </c:pt>
                <c:pt idx="25">
                  <c:v>43916</c:v>
                </c:pt>
                <c:pt idx="26">
                  <c:v>43917</c:v>
                </c:pt>
                <c:pt idx="27">
                  <c:v>43918</c:v>
                </c:pt>
                <c:pt idx="28">
                  <c:v>43919</c:v>
                </c:pt>
                <c:pt idx="29">
                  <c:v>43920</c:v>
                </c:pt>
                <c:pt idx="30">
                  <c:v>43921</c:v>
                </c:pt>
                <c:pt idx="31">
                  <c:v>43922</c:v>
                </c:pt>
                <c:pt idx="32">
                  <c:v>43923</c:v>
                </c:pt>
                <c:pt idx="33">
                  <c:v>43924</c:v>
                </c:pt>
                <c:pt idx="34">
                  <c:v>43925</c:v>
                </c:pt>
                <c:pt idx="35">
                  <c:v>43926</c:v>
                </c:pt>
                <c:pt idx="36">
                  <c:v>43927</c:v>
                </c:pt>
                <c:pt idx="37">
                  <c:v>43928</c:v>
                </c:pt>
                <c:pt idx="38">
                  <c:v>43929</c:v>
                </c:pt>
                <c:pt idx="39">
                  <c:v>43930</c:v>
                </c:pt>
                <c:pt idx="40">
                  <c:v>43931</c:v>
                </c:pt>
                <c:pt idx="41">
                  <c:v>43932</c:v>
                </c:pt>
                <c:pt idx="42">
                  <c:v>43933</c:v>
                </c:pt>
                <c:pt idx="43">
                  <c:v>43934</c:v>
                </c:pt>
                <c:pt idx="44">
                  <c:v>43935</c:v>
                </c:pt>
                <c:pt idx="45">
                  <c:v>43936</c:v>
                </c:pt>
                <c:pt idx="46">
                  <c:v>43937</c:v>
                </c:pt>
                <c:pt idx="47">
                  <c:v>43938</c:v>
                </c:pt>
                <c:pt idx="48">
                  <c:v>43939</c:v>
                </c:pt>
                <c:pt idx="49">
                  <c:v>43940</c:v>
                </c:pt>
                <c:pt idx="50">
                  <c:v>43941</c:v>
                </c:pt>
                <c:pt idx="51">
                  <c:v>43942</c:v>
                </c:pt>
                <c:pt idx="52">
                  <c:v>43943</c:v>
                </c:pt>
                <c:pt idx="53">
                  <c:v>43944</c:v>
                </c:pt>
                <c:pt idx="54">
                  <c:v>43945</c:v>
                </c:pt>
                <c:pt idx="55">
                  <c:v>43946</c:v>
                </c:pt>
                <c:pt idx="56">
                  <c:v>43947</c:v>
                </c:pt>
                <c:pt idx="57">
                  <c:v>43948</c:v>
                </c:pt>
                <c:pt idx="58">
                  <c:v>43949</c:v>
                </c:pt>
                <c:pt idx="59">
                  <c:v>43950</c:v>
                </c:pt>
                <c:pt idx="60">
                  <c:v>43951</c:v>
                </c:pt>
                <c:pt idx="61">
                  <c:v>43952</c:v>
                </c:pt>
                <c:pt idx="62">
                  <c:v>43953</c:v>
                </c:pt>
                <c:pt idx="63">
                  <c:v>43954</c:v>
                </c:pt>
                <c:pt idx="64">
                  <c:v>43955</c:v>
                </c:pt>
                <c:pt idx="65">
                  <c:v>43956</c:v>
                </c:pt>
                <c:pt idx="66">
                  <c:v>43957</c:v>
                </c:pt>
              </c:numCache>
            </c:numRef>
          </c:cat>
          <c:val>
            <c:numRef>
              <c:f>'onem. přírůstek'!$C$2:$C$68</c:f>
              <c:numCache>
                <c:formatCode>General</c:formatCode>
                <c:ptCount val="67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11</c:v>
                </c:pt>
                <c:pt idx="6">
                  <c:v>13</c:v>
                </c:pt>
                <c:pt idx="7">
                  <c:v>20</c:v>
                </c:pt>
                <c:pt idx="8">
                  <c:v>22</c:v>
                </c:pt>
                <c:pt idx="9">
                  <c:v>30</c:v>
                </c:pt>
                <c:pt idx="10">
                  <c:v>41</c:v>
                </c:pt>
                <c:pt idx="11">
                  <c:v>48</c:v>
                </c:pt>
                <c:pt idx="12">
                  <c:v>58</c:v>
                </c:pt>
                <c:pt idx="13">
                  <c:v>67</c:v>
                </c:pt>
                <c:pt idx="14">
                  <c:v>96</c:v>
                </c:pt>
                <c:pt idx="15">
                  <c:v>116</c:v>
                </c:pt>
                <c:pt idx="16">
                  <c:v>154</c:v>
                </c:pt>
                <c:pt idx="17">
                  <c:v>181</c:v>
                </c:pt>
                <c:pt idx="18">
                  <c:v>223</c:v>
                </c:pt>
                <c:pt idx="19">
                  <c:v>241</c:v>
                </c:pt>
                <c:pt idx="20">
                  <c:v>299</c:v>
                </c:pt>
                <c:pt idx="21">
                  <c:v>345</c:v>
                </c:pt>
                <c:pt idx="22">
                  <c:v>374</c:v>
                </c:pt>
                <c:pt idx="23">
                  <c:v>439</c:v>
                </c:pt>
                <c:pt idx="24">
                  <c:v>491</c:v>
                </c:pt>
                <c:pt idx="25">
                  <c:v>552</c:v>
                </c:pt>
                <c:pt idx="26">
                  <c:v>619</c:v>
                </c:pt>
                <c:pt idx="27">
                  <c:v>661</c:v>
                </c:pt>
                <c:pt idx="28">
                  <c:v>696</c:v>
                </c:pt>
                <c:pt idx="29">
                  <c:v>734</c:v>
                </c:pt>
                <c:pt idx="30">
                  <c:v>768</c:v>
                </c:pt>
                <c:pt idx="31">
                  <c:v>801</c:v>
                </c:pt>
                <c:pt idx="32">
                  <c:v>854</c:v>
                </c:pt>
                <c:pt idx="33">
                  <c:v>946</c:v>
                </c:pt>
                <c:pt idx="34">
                  <c:v>1045</c:v>
                </c:pt>
                <c:pt idx="35">
                  <c:v>1099</c:v>
                </c:pt>
                <c:pt idx="36">
                  <c:v>1132</c:v>
                </c:pt>
                <c:pt idx="37">
                  <c:v>1182</c:v>
                </c:pt>
                <c:pt idx="38">
                  <c:v>1223</c:v>
                </c:pt>
                <c:pt idx="39">
                  <c:v>1275</c:v>
                </c:pt>
                <c:pt idx="40">
                  <c:v>1323</c:v>
                </c:pt>
                <c:pt idx="41">
                  <c:v>1390</c:v>
                </c:pt>
                <c:pt idx="42">
                  <c:v>1414</c:v>
                </c:pt>
                <c:pt idx="43">
                  <c:v>1431</c:v>
                </c:pt>
                <c:pt idx="44">
                  <c:v>1450</c:v>
                </c:pt>
                <c:pt idx="45">
                  <c:v>1476</c:v>
                </c:pt>
                <c:pt idx="46">
                  <c:v>1510</c:v>
                </c:pt>
                <c:pt idx="47">
                  <c:v>1531</c:v>
                </c:pt>
                <c:pt idx="48">
                  <c:v>1552</c:v>
                </c:pt>
                <c:pt idx="49">
                  <c:v>1569</c:v>
                </c:pt>
                <c:pt idx="50">
                  <c:v>1597</c:v>
                </c:pt>
                <c:pt idx="51">
                  <c:v>1635</c:v>
                </c:pt>
                <c:pt idx="52">
                  <c:v>1646</c:v>
                </c:pt>
                <c:pt idx="53">
                  <c:v>1661</c:v>
                </c:pt>
                <c:pt idx="54">
                  <c:v>1668</c:v>
                </c:pt>
                <c:pt idx="55">
                  <c:v>1677</c:v>
                </c:pt>
                <c:pt idx="56">
                  <c:v>1685</c:v>
                </c:pt>
                <c:pt idx="57">
                  <c:v>1691</c:v>
                </c:pt>
                <c:pt idx="58">
                  <c:v>1697</c:v>
                </c:pt>
                <c:pt idx="59">
                  <c:v>1703</c:v>
                </c:pt>
                <c:pt idx="60">
                  <c:v>1711</c:v>
                </c:pt>
                <c:pt idx="61">
                  <c:v>1721</c:v>
                </c:pt>
                <c:pt idx="62">
                  <c:v>1727</c:v>
                </c:pt>
                <c:pt idx="63">
                  <c:v>1735</c:v>
                </c:pt>
                <c:pt idx="64">
                  <c:v>1739</c:v>
                </c:pt>
                <c:pt idx="65">
                  <c:v>1759</c:v>
                </c:pt>
                <c:pt idx="66">
                  <c:v>1766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019-4132-A718-6127086017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2584832"/>
        <c:axId val="182586368"/>
      </c:lineChart>
      <c:dateAx>
        <c:axId val="182584832"/>
        <c:scaling>
          <c:orientation val="minMax"/>
        </c:scaling>
        <c:delete val="0"/>
        <c:axPos val="b"/>
        <c:numFmt formatCode="d/m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586368"/>
        <c:crosses val="autoZero"/>
        <c:auto val="1"/>
        <c:lblOffset val="100"/>
        <c:baseTimeUnit val="days"/>
      </c:dateAx>
      <c:valAx>
        <c:axId val="18258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584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onemocnění COVID-19 v Praze </a:t>
            </a:r>
            <a:endParaRPr lang="cs-CZ"/>
          </a:p>
          <a:p>
            <a:pPr>
              <a:defRPr/>
            </a:pPr>
            <a:r>
              <a:rPr lang="en-US"/>
              <a:t>podle pohlaví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FF0000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v>Celkem</c:v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226-4366-9D58-8C04E891B060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226-4366-9D58-8C04E891B06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Lit>
              <c:ptCount val="2"/>
              <c:pt idx="0">
                <c:v>muž</c:v>
              </c:pt>
              <c:pt idx="1">
                <c:v>žena</c:v>
              </c:pt>
            </c:strLit>
          </c:cat>
          <c:val>
            <c:numRef>
              <c:f>pohlaví!$B$3:$B$4</c:f>
              <c:numCache>
                <c:formatCode>General</c:formatCode>
                <c:ptCount val="2"/>
                <c:pt idx="0">
                  <c:v>873</c:v>
                </c:pt>
                <c:pt idx="1">
                  <c:v>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226-4366-9D58-8C04E891B0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extLst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4000" dirty="0" err="1"/>
              <a:t>věkové</a:t>
            </a:r>
            <a:r>
              <a:rPr lang="en-US" sz="4000" dirty="0"/>
              <a:t> </a:t>
            </a:r>
            <a:r>
              <a:rPr lang="en-US" sz="4000" dirty="0" err="1"/>
              <a:t>skupiny</a:t>
            </a:r>
            <a:r>
              <a:rPr lang="cs-CZ" sz="4000" dirty="0"/>
              <a:t> (</a:t>
            </a:r>
            <a:r>
              <a:rPr lang="cs-CZ" sz="4000" dirty="0" err="1"/>
              <a:t>abs</a:t>
            </a:r>
            <a:r>
              <a:rPr lang="cs-CZ" sz="4000" dirty="0"/>
              <a:t>.)</a:t>
            </a:r>
            <a:endParaRPr lang="en-US" sz="40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666368"/>
        <c:axId val="120668160"/>
      </c:barChart>
      <c:catAx>
        <c:axId val="1206663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20668160"/>
        <c:crosses val="autoZero"/>
        <c:auto val="1"/>
        <c:lblAlgn val="ctr"/>
        <c:lblOffset val="100"/>
        <c:noMultiLvlLbl val="0"/>
      </c:catAx>
      <c:valAx>
        <c:axId val="12066816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20666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onemocnění COVID-19 v Praze </a:t>
            </a:r>
            <a:endParaRPr lang="cs-CZ"/>
          </a:p>
          <a:p>
            <a:pPr>
              <a:defRPr/>
            </a:pPr>
            <a:r>
              <a:rPr lang="en-US"/>
              <a:t>podle věkových skupin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věkskup!$C$4:$C$14</c:f>
              <c:strCache>
                <c:ptCount val="11"/>
                <c:pt idx="0">
                  <c:v>0</c:v>
                </c:pt>
                <c:pt idx="1">
                  <c:v>1-9</c:v>
                </c:pt>
                <c:pt idx="2">
                  <c:v>10-19</c:v>
                </c:pt>
                <c:pt idx="3">
                  <c:v>20-29</c:v>
                </c:pt>
                <c:pt idx="4">
                  <c:v>30-39</c:v>
                </c:pt>
                <c:pt idx="5">
                  <c:v>40-49</c:v>
                </c:pt>
                <c:pt idx="6">
                  <c:v>50-59</c:v>
                </c:pt>
                <c:pt idx="7">
                  <c:v>60-69</c:v>
                </c:pt>
                <c:pt idx="8">
                  <c:v>70-79</c:v>
                </c:pt>
                <c:pt idx="9">
                  <c:v>80-89</c:v>
                </c:pt>
                <c:pt idx="10">
                  <c:v>90+</c:v>
                </c:pt>
              </c:strCache>
            </c:strRef>
          </c:cat>
          <c:val>
            <c:numRef>
              <c:f>věkskup!$D$4:$D$14</c:f>
              <c:numCache>
                <c:formatCode>General</c:formatCode>
                <c:ptCount val="11"/>
                <c:pt idx="0">
                  <c:v>5</c:v>
                </c:pt>
                <c:pt idx="1">
                  <c:v>56</c:v>
                </c:pt>
                <c:pt idx="2">
                  <c:v>67</c:v>
                </c:pt>
                <c:pt idx="3">
                  <c:v>297</c:v>
                </c:pt>
                <c:pt idx="4">
                  <c:v>311</c:v>
                </c:pt>
                <c:pt idx="5">
                  <c:v>313</c:v>
                </c:pt>
                <c:pt idx="6">
                  <c:v>242</c:v>
                </c:pt>
                <c:pt idx="7">
                  <c:v>159</c:v>
                </c:pt>
                <c:pt idx="8">
                  <c:v>137</c:v>
                </c:pt>
                <c:pt idx="9">
                  <c:v>120</c:v>
                </c:pt>
                <c:pt idx="10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B6-4B36-8CD1-99ABD05F32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4057856"/>
        <c:axId val="184059392"/>
      </c:barChart>
      <c:catAx>
        <c:axId val="18405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059392"/>
        <c:crosses val="autoZero"/>
        <c:auto val="1"/>
        <c:lblAlgn val="ctr"/>
        <c:lblOffset val="100"/>
        <c:noMultiLvlLbl val="0"/>
      </c:catAx>
      <c:valAx>
        <c:axId val="184059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057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onemocnění COVID-19 v Praze </a:t>
            </a:r>
            <a:endParaRPr lang="cs-CZ"/>
          </a:p>
          <a:p>
            <a:pPr>
              <a:defRPr/>
            </a:pPr>
            <a:r>
              <a:rPr lang="en-US"/>
              <a:t>nemocnost na 100 000 obyvatel ve věkových skupinách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věkskup!$C$28:$C$38</c:f>
              <c:strCache>
                <c:ptCount val="11"/>
                <c:pt idx="0">
                  <c:v>0</c:v>
                </c:pt>
                <c:pt idx="1">
                  <c:v>1-9</c:v>
                </c:pt>
                <c:pt idx="2">
                  <c:v>10-19</c:v>
                </c:pt>
                <c:pt idx="3">
                  <c:v>20-29</c:v>
                </c:pt>
                <c:pt idx="4">
                  <c:v>30-39</c:v>
                </c:pt>
                <c:pt idx="5">
                  <c:v>40-49</c:v>
                </c:pt>
                <c:pt idx="6">
                  <c:v>50-59</c:v>
                </c:pt>
                <c:pt idx="7">
                  <c:v>60-69</c:v>
                </c:pt>
                <c:pt idx="8">
                  <c:v>70-79</c:v>
                </c:pt>
                <c:pt idx="9">
                  <c:v>80-89</c:v>
                </c:pt>
                <c:pt idx="10">
                  <c:v>90+</c:v>
                </c:pt>
              </c:strCache>
            </c:strRef>
          </c:cat>
          <c:val>
            <c:numRef>
              <c:f>věkskup!$D$28:$D$38</c:f>
              <c:numCache>
                <c:formatCode>General</c:formatCode>
                <c:ptCount val="11"/>
                <c:pt idx="0">
                  <c:v>32.492851572654018</c:v>
                </c:pt>
                <c:pt idx="1">
                  <c:v>42.846868352996985</c:v>
                </c:pt>
                <c:pt idx="2">
                  <c:v>62.058872566273315</c:v>
                </c:pt>
                <c:pt idx="3">
                  <c:v>212.33547575300452</c:v>
                </c:pt>
                <c:pt idx="4">
                  <c:v>138.39444642221432</c:v>
                </c:pt>
                <c:pt idx="5">
                  <c:v>143.0739413442551</c:v>
                </c:pt>
                <c:pt idx="6">
                  <c:v>160.13763896241397</c:v>
                </c:pt>
                <c:pt idx="7">
                  <c:v>107.43098066242347</c:v>
                </c:pt>
                <c:pt idx="8">
                  <c:v>117.00701188005499</c:v>
                </c:pt>
                <c:pt idx="9">
                  <c:v>262.84662899198321</c:v>
                </c:pt>
                <c:pt idx="10">
                  <c:v>630.34188034188037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F6-4181-B2B9-B26255D16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4432512"/>
        <c:axId val="184434048"/>
      </c:barChart>
      <c:catAx>
        <c:axId val="184432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434048"/>
        <c:crosses val="autoZero"/>
        <c:auto val="1"/>
        <c:lblAlgn val="ctr"/>
        <c:lblOffset val="100"/>
        <c:noMultiLvlLbl val="0"/>
      </c:catAx>
      <c:valAx>
        <c:axId val="18443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432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onemocnění COVID-19 </a:t>
            </a:r>
            <a:r>
              <a:rPr lang="cs-CZ"/>
              <a:t>v Praze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podle</a:t>
            </a:r>
            <a:r>
              <a:rPr lang="cs-CZ" baseline="0"/>
              <a:t> </a:t>
            </a:r>
            <a:r>
              <a:rPr lang="en-US"/>
              <a:t>pražských obvod</a:t>
            </a:r>
            <a:r>
              <a:rPr lang="cs-CZ"/>
              <a:t>ů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v>Celkem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obvody!$A$2:$A$11</c:f>
              <c:strCache>
                <c:ptCount val="10"/>
                <c:pt idx="0">
                  <c:v>Praha 1</c:v>
                </c:pt>
                <c:pt idx="1">
                  <c:v>Praha 2</c:v>
                </c:pt>
                <c:pt idx="2">
                  <c:v>Praha 3</c:v>
                </c:pt>
                <c:pt idx="3">
                  <c:v>Praha 4</c:v>
                </c:pt>
                <c:pt idx="4">
                  <c:v>Praha 5</c:v>
                </c:pt>
                <c:pt idx="5">
                  <c:v>Praha 6</c:v>
                </c:pt>
                <c:pt idx="6">
                  <c:v>Praha 7</c:v>
                </c:pt>
                <c:pt idx="7">
                  <c:v>Praha 8</c:v>
                </c:pt>
                <c:pt idx="8">
                  <c:v>Praha 9</c:v>
                </c:pt>
                <c:pt idx="9">
                  <c:v>Praha 10</c:v>
                </c:pt>
              </c:strCache>
            </c:strRef>
          </c:cat>
          <c:val>
            <c:numRef>
              <c:f>obvody!$B$2:$B$11</c:f>
              <c:numCache>
                <c:formatCode>General</c:formatCode>
                <c:ptCount val="10"/>
                <c:pt idx="0">
                  <c:v>57</c:v>
                </c:pt>
                <c:pt idx="1">
                  <c:v>94</c:v>
                </c:pt>
                <c:pt idx="2">
                  <c:v>84</c:v>
                </c:pt>
                <c:pt idx="3">
                  <c:v>519</c:v>
                </c:pt>
                <c:pt idx="4">
                  <c:v>206</c:v>
                </c:pt>
                <c:pt idx="5">
                  <c:v>160</c:v>
                </c:pt>
                <c:pt idx="6">
                  <c:v>65</c:v>
                </c:pt>
                <c:pt idx="7">
                  <c:v>161</c:v>
                </c:pt>
                <c:pt idx="8">
                  <c:v>200</c:v>
                </c:pt>
                <c:pt idx="9">
                  <c:v>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36-4B52-B619-0390F9C88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4509568"/>
        <c:axId val="184511104"/>
      </c:barChart>
      <c:catAx>
        <c:axId val="184509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511104"/>
        <c:crosses val="autoZero"/>
        <c:auto val="1"/>
        <c:lblAlgn val="ctr"/>
        <c:lblOffset val="100"/>
        <c:noMultiLvlLbl val="0"/>
      </c:catAx>
      <c:valAx>
        <c:axId val="184511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509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  <c:extLst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25A0-75CE-4122-93B1-FC624E257B82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8AEB4-00B4-49C4-AEED-253A6F3541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553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25A0-75CE-4122-93B1-FC624E257B82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8AEB4-00B4-49C4-AEED-253A6F3541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12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25A0-75CE-4122-93B1-FC624E257B82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8AEB4-00B4-49C4-AEED-253A6F3541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228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25A0-75CE-4122-93B1-FC624E257B82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8AEB4-00B4-49C4-AEED-253A6F3541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036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25A0-75CE-4122-93B1-FC624E257B82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8AEB4-00B4-49C4-AEED-253A6F3541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119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25A0-75CE-4122-93B1-FC624E257B82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8AEB4-00B4-49C4-AEED-253A6F3541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935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25A0-75CE-4122-93B1-FC624E257B82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8AEB4-00B4-49C4-AEED-253A6F3541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84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25A0-75CE-4122-93B1-FC624E257B82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8AEB4-00B4-49C4-AEED-253A6F3541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759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25A0-75CE-4122-93B1-FC624E257B82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8AEB4-00B4-49C4-AEED-253A6F3541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093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25A0-75CE-4122-93B1-FC624E257B82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8AEB4-00B4-49C4-AEED-253A6F3541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407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25A0-75CE-4122-93B1-FC624E257B82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8AEB4-00B4-49C4-AEED-253A6F3541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484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A25A0-75CE-4122-93B1-FC624E257B82}" type="datetimeFigureOut">
              <a:rPr lang="cs-CZ" smtClean="0"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8AEB4-00B4-49C4-AEED-253A6F3541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781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/>
              <a:t>  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Absolutní počet hlášených případů </a:t>
            </a:r>
          </a:p>
          <a:p>
            <a:pPr marL="0" indent="0" algn="ctr">
              <a:buNone/>
            </a:pPr>
            <a:r>
              <a:rPr lang="cs-CZ" dirty="0"/>
              <a:t>6.5.2020; k 8 hod. ráno</a:t>
            </a:r>
            <a:br>
              <a:rPr lang="cs-CZ" dirty="0"/>
            </a:br>
            <a:endParaRPr lang="cs-CZ" dirty="0"/>
          </a:p>
          <a:p>
            <a:pPr marL="0" indent="0" algn="ctr">
              <a:buNone/>
            </a:pPr>
            <a:r>
              <a:rPr lang="cs-CZ" sz="4400" b="1" dirty="0"/>
              <a:t>1766 př.</a:t>
            </a:r>
          </a:p>
          <a:p>
            <a:pPr marL="0" indent="0" algn="ctr">
              <a:buNone/>
            </a:pPr>
            <a:r>
              <a:rPr lang="cs-CZ" sz="4400" b="1" dirty="0"/>
              <a:t>nárůst 67 případů</a:t>
            </a:r>
          </a:p>
          <a:p>
            <a:pPr marL="0" indent="0" algn="ctr">
              <a:buNone/>
            </a:pPr>
            <a:r>
              <a:rPr lang="cs-CZ" sz="2000" b="1" dirty="0"/>
              <a:t>od minulého hlášení</a:t>
            </a:r>
            <a:br>
              <a:rPr lang="cs-CZ" sz="4400" b="1" dirty="0"/>
            </a:b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1812246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00000000-0008-0000-0C00-000003000000}"/>
              </a:ext>
            </a:extLst>
          </p:cNvPr>
          <p:cNvGraphicFramePr>
            <a:graphicFrameLocks/>
          </p:cNvGraphicFramePr>
          <p:nvPr/>
        </p:nvGraphicFramePr>
        <p:xfrm>
          <a:off x="280987" y="1078706"/>
          <a:ext cx="8582026" cy="4700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9608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00000000-0008-0000-0D00-000002000000}"/>
              </a:ext>
            </a:extLst>
          </p:cNvPr>
          <p:cNvGraphicFramePr>
            <a:graphicFrameLocks/>
          </p:cNvGraphicFramePr>
          <p:nvPr/>
        </p:nvGraphicFramePr>
        <p:xfrm>
          <a:off x="438150" y="950119"/>
          <a:ext cx="8267700" cy="4957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8891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00000000-0008-0000-0D00-000003000000}"/>
              </a:ext>
            </a:extLst>
          </p:cNvPr>
          <p:cNvGraphicFramePr>
            <a:graphicFrameLocks/>
          </p:cNvGraphicFramePr>
          <p:nvPr/>
        </p:nvGraphicFramePr>
        <p:xfrm>
          <a:off x="438150" y="1145381"/>
          <a:ext cx="8267700" cy="4567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9076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A98CC7-6FD6-4DDB-8B7A-E901CBFF4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r>
              <a:rPr lang="cs-CZ" dirty="0"/>
              <a:t>Situace ve světě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64AA25-6985-4F8A-8466-601992845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877272"/>
          </a:xfrm>
        </p:spPr>
        <p:txBody>
          <a:bodyPr>
            <a:normAutofit fontScale="40000" lnSpcReduction="20000"/>
          </a:bodyPr>
          <a:lstStyle/>
          <a:p>
            <a:r>
              <a:rPr lang="cs-CZ" dirty="0"/>
              <a:t> 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Summary: 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Since 31 December 2019 and as of 5 May 2020, 3 544 222 cases of COVID-19 (in accordance with the applied case definitions and testing strategies in the affected countries) have been reported, including 250 977 deaths.</a:t>
            </a:r>
            <a:endParaRPr lang="cs-CZ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Cases have been reported from:</a:t>
            </a:r>
            <a:endParaRPr lang="cs-CZ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Africa: 47 124 cases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; the five countries reporting most cases are South Africa (7 220), Egypt (6 813), Morocco (5 043), Algeria (4 648) and Nigeria (2 802).</a:t>
            </a:r>
            <a:endParaRPr lang="cs-CZ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Asia: 567 862 cases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; the five countries reporting most cases are Turkey (127 659), Iran (98 647), China (83 966), India (46 433) and Saudi Arabia (28 656).</a:t>
            </a:r>
            <a:endParaRPr lang="cs-CZ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America: 1 513 928 cases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; the five countries reporting most cases are United States (1 180 634), Brazil (107 780), Canada (60 772), Peru (47 372) and Ecuador (31 881).</a:t>
            </a:r>
            <a:endParaRPr lang="cs-CZ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Europe: 1 406 385 cases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; the five countries reporting most cases are Spain (218 011), Italy (211 938), United</a:t>
            </a:r>
            <a:endParaRPr lang="cs-CZ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Kingdom (190 584), Germany (163 860) and Russia (145 268).</a:t>
            </a:r>
            <a:endParaRPr lang="cs-CZ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Oceania: 8 227 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cases; the five countries reporting most cases are Australia (6 825), New Zealand (1 137), Guam (149), French Polynesia (58) and Fiji (18).</a:t>
            </a:r>
            <a:endParaRPr lang="cs-CZ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Deaths</a:t>
            </a:r>
            <a:r>
              <a:rPr lang="cs-CZ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cs-CZ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cs-CZ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reported</a:t>
            </a:r>
            <a:r>
              <a:rPr lang="cs-CZ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cs-CZ" sz="35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cs-CZ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Africa</a:t>
            </a:r>
            <a:r>
              <a:rPr lang="cs-CZ" sz="35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1 845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deaths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five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reporting most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deaths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Algeria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(465), Egypt (436),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Morocco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(179),</a:t>
            </a:r>
          </a:p>
          <a:p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South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Africa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(138) and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Nigeria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(93).</a:t>
            </a:r>
          </a:p>
          <a:p>
            <a:r>
              <a:rPr lang="cs-CZ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Asia</a:t>
            </a:r>
            <a:r>
              <a:rPr lang="cs-CZ" sz="35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19 991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deaths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five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reporting most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deaths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Iran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(6 277),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China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(4 637),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Turkey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(3 461),</a:t>
            </a:r>
          </a:p>
          <a:p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India (1 568) and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Indonesia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(864).</a:t>
            </a:r>
          </a:p>
          <a:p>
            <a:r>
              <a:rPr lang="cs-CZ" sz="3500" b="1" dirty="0">
                <a:latin typeface="Arial" panose="020B0604020202020204" pitchFamily="34" charset="0"/>
                <a:cs typeface="Arial" panose="020B0604020202020204" pitchFamily="34" charset="0"/>
              </a:rPr>
              <a:t>America: 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87 232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deaths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five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reporting most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deaths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are United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States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(68 934),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Brazil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(7 321),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Canada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(3 854),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Mexico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(2 271) and Ecuador (1 569).</a:t>
            </a:r>
          </a:p>
          <a:p>
            <a:r>
              <a:rPr lang="cs-CZ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Europe</a:t>
            </a:r>
            <a:r>
              <a:rPr lang="cs-CZ" sz="35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141 780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deaths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five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reporting most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deaths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are Italy (29 079), United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Kingdom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(28 734),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Spain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(25 428), France (25 201) and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Belgium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(7 924).</a:t>
            </a:r>
          </a:p>
          <a:p>
            <a:r>
              <a:rPr lang="cs-CZ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Oceania</a:t>
            </a:r>
            <a:r>
              <a:rPr lang="cs-CZ" sz="35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122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deaths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four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reporting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deaths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Australia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(95), New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Zealand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(20), Guam (5) and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Northern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Mariana </a:t>
            </a:r>
            <a:r>
              <a:rPr 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Islands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(2).</a:t>
            </a:r>
          </a:p>
          <a:p>
            <a:pPr marL="0" indent="0">
              <a:buNone/>
            </a:pPr>
            <a:endParaRPr lang="cs-CZ" sz="3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721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A8B7B891-64B7-4AE3-8665-F038612F2B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08720"/>
            <a:ext cx="9033875" cy="510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789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8454043"/>
              </p:ext>
            </p:extLst>
          </p:nvPr>
        </p:nvGraphicFramePr>
        <p:xfrm>
          <a:off x="1" y="692696"/>
          <a:ext cx="914400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8001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641756"/>
              </p:ext>
            </p:extLst>
          </p:nvPr>
        </p:nvGraphicFramePr>
        <p:xfrm>
          <a:off x="107504" y="764704"/>
          <a:ext cx="9003643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6116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3622878"/>
              </p:ext>
            </p:extLst>
          </p:nvPr>
        </p:nvGraphicFramePr>
        <p:xfrm>
          <a:off x="107504" y="798165"/>
          <a:ext cx="8928992" cy="5511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8379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GraphicFramePr>
            <a:graphicFrameLocks/>
          </p:cNvGraphicFramePr>
          <p:nvPr/>
        </p:nvGraphicFramePr>
        <p:xfrm>
          <a:off x="242888" y="385762"/>
          <a:ext cx="8658224" cy="6086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6965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00000000-0008-0000-0B00-000002000000}"/>
              </a:ext>
            </a:extLst>
          </p:cNvPr>
          <p:cNvGraphicFramePr>
            <a:graphicFrameLocks/>
          </p:cNvGraphicFramePr>
          <p:nvPr/>
        </p:nvGraphicFramePr>
        <p:xfrm>
          <a:off x="823912" y="950119"/>
          <a:ext cx="7496175" cy="4957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7432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9350670"/>
              </p:ext>
            </p:extLst>
          </p:nvPr>
        </p:nvGraphicFramePr>
        <p:xfrm>
          <a:off x="495300" y="771525"/>
          <a:ext cx="8153400" cy="53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00000000-0008-0000-0C00-000002000000}"/>
              </a:ext>
            </a:extLst>
          </p:cNvPr>
          <p:cNvGraphicFramePr>
            <a:graphicFrameLocks/>
          </p:cNvGraphicFramePr>
          <p:nvPr/>
        </p:nvGraphicFramePr>
        <p:xfrm>
          <a:off x="276225" y="935831"/>
          <a:ext cx="8591550" cy="4986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63763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553</Words>
  <Application>Microsoft Office PowerPoint</Application>
  <PresentationFormat>Předvádění na obrazovce (4:3)</PresentationFormat>
  <Paragraphs>45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Arial Narrow</vt:lpstr>
      <vt:lpstr>Calibri</vt:lpstr>
      <vt:lpstr>Motiv systému Office</vt:lpstr>
      <vt:lpstr>Prezentace aplikace PowerPoint</vt:lpstr>
      <vt:lpstr>Situace ve světě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 Vlčková</dc:creator>
  <cp:lastModifiedBy>Zdeňka Jágrová</cp:lastModifiedBy>
  <cp:revision>15</cp:revision>
  <cp:lastPrinted>2020-04-17T10:57:00Z</cp:lastPrinted>
  <dcterms:created xsi:type="dcterms:W3CDTF">2020-04-17T10:27:57Z</dcterms:created>
  <dcterms:modified xsi:type="dcterms:W3CDTF">2020-05-06T06:08:37Z</dcterms:modified>
</cp:coreProperties>
</file>