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5" r:id="rId5"/>
    <p:sldId id="267" r:id="rId6"/>
    <p:sldId id="269" r:id="rId7"/>
  </p:sldIdLst>
  <p:sldSz cx="15125700" cy="10693400"/>
  <p:notesSz cx="15125700" cy="10693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2"/>
    <p:restoredTop sz="94605"/>
  </p:normalViewPr>
  <p:slideViewPr>
    <p:cSldViewPr>
      <p:cViewPr varScale="1">
        <p:scale>
          <a:sx n="52" d="100"/>
          <a:sy n="52" d="100"/>
        </p:scale>
        <p:origin x="1099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abac Sans"/>
                <a:cs typeface="Tabac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abac Sans"/>
                <a:cs typeface="Tabac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53655" y="0"/>
            <a:ext cx="7566659" cy="10692130"/>
          </a:xfrm>
          <a:custGeom>
            <a:avLst/>
            <a:gdLst/>
            <a:ahLst/>
            <a:cxnLst/>
            <a:rect l="l" t="t" r="r" b="b"/>
            <a:pathLst>
              <a:path w="7566659" h="10692130">
                <a:moveTo>
                  <a:pt x="0" y="10692003"/>
                </a:moveTo>
                <a:lnTo>
                  <a:pt x="7566330" y="10692003"/>
                </a:lnTo>
                <a:lnTo>
                  <a:pt x="7566330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005E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abac Sans"/>
                <a:cs typeface="Tabac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22453" y="1243700"/>
            <a:ext cx="3680793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abac Sans"/>
                <a:cs typeface="Tabac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8249" y="4722977"/>
            <a:ext cx="13969200" cy="5015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5999" y="10090734"/>
            <a:ext cx="50800" cy="1809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sz="1050" b="1" dirty="0">
                <a:solidFill>
                  <a:srgbClr val="B7A076"/>
                </a:solidFill>
                <a:latin typeface="Tabac G3"/>
                <a:cs typeface="Tabac G3"/>
              </a:rPr>
              <a:t>1</a:t>
            </a:r>
            <a:endParaRPr sz="1050">
              <a:latin typeface="Tabac G3"/>
              <a:cs typeface="Tabac G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70434" y="10090734"/>
            <a:ext cx="73660" cy="1809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sz="1050" b="1" dirty="0">
                <a:solidFill>
                  <a:srgbClr val="B7A076"/>
                </a:solidFill>
                <a:latin typeface="Tabac G3"/>
                <a:cs typeface="Tabac G3"/>
              </a:rPr>
              <a:t>2</a:t>
            </a:r>
            <a:endParaRPr sz="1050">
              <a:latin typeface="Tabac G3"/>
              <a:cs typeface="Tabac G3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69588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0" y="10692003"/>
                </a:moveTo>
                <a:lnTo>
                  <a:pt x="7560005" y="10692003"/>
                </a:lnTo>
                <a:lnTo>
                  <a:pt x="7560005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005E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47826" y="557681"/>
            <a:ext cx="5461635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Program pro restart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cestovního ruchu v Praze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611162" y="10135103"/>
            <a:ext cx="360172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B7A076"/>
                </a:solidFill>
                <a:latin typeface="Calibri"/>
                <a:cs typeface="Calibri"/>
              </a:rPr>
              <a:t>© </a:t>
            </a:r>
            <a:r>
              <a:rPr sz="1000" spc="45" dirty="0">
                <a:solidFill>
                  <a:srgbClr val="B7A076"/>
                </a:solidFill>
                <a:latin typeface="Calibri"/>
                <a:cs typeface="Calibri"/>
              </a:rPr>
              <a:t>Prague </a:t>
            </a:r>
            <a:r>
              <a:rPr sz="1000" spc="50" dirty="0">
                <a:solidFill>
                  <a:srgbClr val="B7A076"/>
                </a:solidFill>
                <a:latin typeface="Calibri"/>
                <a:cs typeface="Calibri"/>
              </a:rPr>
              <a:t>City </a:t>
            </a:r>
            <a:r>
              <a:rPr sz="1000" spc="35" dirty="0">
                <a:solidFill>
                  <a:srgbClr val="B7A076"/>
                </a:solidFill>
                <a:latin typeface="Calibri"/>
                <a:cs typeface="Calibri"/>
              </a:rPr>
              <a:t>Tourism, </a:t>
            </a:r>
            <a:r>
              <a:rPr lang="cs-CZ" sz="1000" spc="40">
                <a:solidFill>
                  <a:srgbClr val="B7A076"/>
                </a:solidFill>
                <a:latin typeface="Calibri"/>
                <a:cs typeface="Calibri"/>
              </a:rPr>
              <a:t>duben</a:t>
            </a:r>
            <a:r>
              <a:rPr sz="1000" spc="40">
                <a:solidFill>
                  <a:srgbClr val="B7A076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B7A076"/>
                </a:solidFill>
                <a:latin typeface="Calibri"/>
                <a:cs typeface="Calibri"/>
              </a:rPr>
              <a:t>2020, </a:t>
            </a:r>
            <a:r>
              <a:rPr sz="1000" spc="50" dirty="0">
                <a:solidFill>
                  <a:srgbClr val="B7A076"/>
                </a:solidFill>
                <a:latin typeface="Calibri"/>
                <a:cs typeface="Calibri"/>
              </a:rPr>
              <a:t>všechna </a:t>
            </a:r>
            <a:r>
              <a:rPr sz="1000" spc="40" dirty="0">
                <a:solidFill>
                  <a:srgbClr val="B7A076"/>
                </a:solidFill>
                <a:latin typeface="Calibri"/>
                <a:cs typeface="Calibri"/>
              </a:rPr>
              <a:t>práva</a:t>
            </a:r>
            <a:r>
              <a:rPr sz="1000" spc="-50" dirty="0">
                <a:solidFill>
                  <a:srgbClr val="B7A076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B7A076"/>
                </a:solidFill>
                <a:latin typeface="Calibri"/>
                <a:cs typeface="Calibri"/>
              </a:rPr>
              <a:t>vyhrazena.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67300" y="3109352"/>
            <a:ext cx="6290310" cy="2487861"/>
          </a:xfrm>
          <a:prstGeom prst="rect">
            <a:avLst/>
          </a:prstGeom>
        </p:spPr>
        <p:txBody>
          <a:bodyPr vert="horz" wrap="square" lIns="0" tIns="177800" rIns="0" bIns="0" rtlCol="0">
            <a:spAutoFit/>
          </a:bodyPr>
          <a:lstStyle/>
          <a:p>
            <a:pPr marL="12700" marR="5080" algn="ctr">
              <a:lnSpc>
                <a:spcPts val="9000"/>
              </a:lnSpc>
              <a:spcBef>
                <a:spcPts val="1400"/>
              </a:spcBef>
              <a:tabLst>
                <a:tab pos="1539875" algn="l"/>
              </a:tabLst>
            </a:pPr>
            <a:r>
              <a:rPr lang="cs-CZ" sz="8500" dirty="0">
                <a:solidFill>
                  <a:srgbClr val="FFFFFF"/>
                </a:solidFill>
                <a:latin typeface="Tabac G1"/>
                <a:cs typeface="Tabac G1"/>
              </a:rPr>
              <a:t>V Praze jako doma</a:t>
            </a:r>
            <a:endParaRPr sz="8500" dirty="0">
              <a:latin typeface="Tabac G1"/>
              <a:cs typeface="Tabac G1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267300" y="2832100"/>
            <a:ext cx="2896235" cy="0"/>
          </a:xfrm>
          <a:custGeom>
            <a:avLst/>
            <a:gdLst/>
            <a:ahLst/>
            <a:cxnLst/>
            <a:rect l="l" t="t" r="r" b="b"/>
            <a:pathLst>
              <a:path w="2896234">
                <a:moveTo>
                  <a:pt x="0" y="0"/>
                </a:moveTo>
                <a:lnTo>
                  <a:pt x="2895841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479584" y="2831719"/>
            <a:ext cx="3027680" cy="0"/>
          </a:xfrm>
          <a:custGeom>
            <a:avLst/>
            <a:gdLst/>
            <a:ahLst/>
            <a:cxnLst/>
            <a:rect l="l" t="t" r="r" b="b"/>
            <a:pathLst>
              <a:path w="3027680">
                <a:moveTo>
                  <a:pt x="0" y="0"/>
                </a:moveTo>
                <a:lnTo>
                  <a:pt x="3027133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206159" y="6153668"/>
            <a:ext cx="6264275" cy="0"/>
          </a:xfrm>
          <a:custGeom>
            <a:avLst/>
            <a:gdLst/>
            <a:ahLst/>
            <a:cxnLst/>
            <a:rect l="l" t="t" r="r" b="b"/>
            <a:pathLst>
              <a:path w="6264275">
                <a:moveTo>
                  <a:pt x="0" y="0"/>
                </a:moveTo>
                <a:lnTo>
                  <a:pt x="6263995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036403" y="9557987"/>
            <a:ext cx="26670" cy="20955"/>
          </a:xfrm>
          <a:custGeom>
            <a:avLst/>
            <a:gdLst/>
            <a:ahLst/>
            <a:cxnLst/>
            <a:rect l="l" t="t" r="r" b="b"/>
            <a:pathLst>
              <a:path w="26670" h="20954">
                <a:moveTo>
                  <a:pt x="26454" y="0"/>
                </a:moveTo>
                <a:lnTo>
                  <a:pt x="0" y="0"/>
                </a:lnTo>
                <a:lnTo>
                  <a:pt x="0" y="20472"/>
                </a:lnTo>
                <a:lnTo>
                  <a:pt x="18580" y="20472"/>
                </a:lnTo>
                <a:lnTo>
                  <a:pt x="26454" y="20205"/>
                </a:lnTo>
                <a:lnTo>
                  <a:pt x="26454" y="0"/>
                </a:lnTo>
                <a:close/>
              </a:path>
            </a:pathLst>
          </a:custGeom>
          <a:solidFill>
            <a:srgbClr val="B7A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1267447" y="9581980"/>
            <a:ext cx="28575" cy="26034"/>
          </a:xfrm>
          <a:custGeom>
            <a:avLst/>
            <a:gdLst/>
            <a:ahLst/>
            <a:cxnLst/>
            <a:rect l="l" t="t" r="r" b="b"/>
            <a:pathLst>
              <a:path w="28575" h="26034">
                <a:moveTo>
                  <a:pt x="21983" y="0"/>
                </a:moveTo>
                <a:lnTo>
                  <a:pt x="6388" y="0"/>
                </a:lnTo>
                <a:lnTo>
                  <a:pt x="0" y="5981"/>
                </a:lnTo>
                <a:lnTo>
                  <a:pt x="0" y="20218"/>
                </a:lnTo>
                <a:lnTo>
                  <a:pt x="6388" y="25908"/>
                </a:lnTo>
                <a:lnTo>
                  <a:pt x="21983" y="25908"/>
                </a:lnTo>
                <a:lnTo>
                  <a:pt x="28498" y="20218"/>
                </a:lnTo>
                <a:lnTo>
                  <a:pt x="28498" y="5981"/>
                </a:lnTo>
                <a:lnTo>
                  <a:pt x="21983" y="0"/>
                </a:lnTo>
                <a:close/>
              </a:path>
            </a:pathLst>
          </a:custGeom>
          <a:solidFill>
            <a:srgbClr val="B7A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178644" y="9581981"/>
            <a:ext cx="28575" cy="26670"/>
          </a:xfrm>
          <a:custGeom>
            <a:avLst/>
            <a:gdLst/>
            <a:ahLst/>
            <a:cxnLst/>
            <a:rect l="l" t="t" r="r" b="b"/>
            <a:pathLst>
              <a:path w="28575" h="26670">
                <a:moveTo>
                  <a:pt x="21983" y="0"/>
                </a:moveTo>
                <a:lnTo>
                  <a:pt x="6388" y="0"/>
                </a:lnTo>
                <a:lnTo>
                  <a:pt x="0" y="5968"/>
                </a:lnTo>
                <a:lnTo>
                  <a:pt x="0" y="20218"/>
                </a:lnTo>
                <a:lnTo>
                  <a:pt x="6388" y="26047"/>
                </a:lnTo>
                <a:lnTo>
                  <a:pt x="21983" y="26047"/>
                </a:lnTo>
                <a:lnTo>
                  <a:pt x="28498" y="20218"/>
                </a:lnTo>
                <a:lnTo>
                  <a:pt x="28498" y="5968"/>
                </a:lnTo>
                <a:lnTo>
                  <a:pt x="21983" y="0"/>
                </a:lnTo>
                <a:close/>
              </a:path>
            </a:pathLst>
          </a:custGeom>
          <a:solidFill>
            <a:srgbClr val="B7A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414421" y="9703978"/>
            <a:ext cx="28575" cy="26670"/>
          </a:xfrm>
          <a:custGeom>
            <a:avLst/>
            <a:gdLst/>
            <a:ahLst/>
            <a:cxnLst/>
            <a:rect l="l" t="t" r="r" b="b"/>
            <a:pathLst>
              <a:path w="28575" h="26670">
                <a:moveTo>
                  <a:pt x="21704" y="0"/>
                </a:moveTo>
                <a:lnTo>
                  <a:pt x="6375" y="0"/>
                </a:lnTo>
                <a:lnTo>
                  <a:pt x="0" y="6108"/>
                </a:lnTo>
                <a:lnTo>
                  <a:pt x="0" y="20612"/>
                </a:lnTo>
                <a:lnTo>
                  <a:pt x="6375" y="26593"/>
                </a:lnTo>
                <a:lnTo>
                  <a:pt x="21704" y="26593"/>
                </a:lnTo>
                <a:lnTo>
                  <a:pt x="28206" y="20612"/>
                </a:lnTo>
                <a:lnTo>
                  <a:pt x="28206" y="6108"/>
                </a:lnTo>
                <a:lnTo>
                  <a:pt x="21704" y="0"/>
                </a:lnTo>
                <a:close/>
              </a:path>
            </a:pathLst>
          </a:custGeom>
          <a:solidFill>
            <a:srgbClr val="B7A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440622" y="9578457"/>
            <a:ext cx="25400" cy="8255"/>
          </a:xfrm>
          <a:custGeom>
            <a:avLst/>
            <a:gdLst/>
            <a:ahLst/>
            <a:cxnLst/>
            <a:rect l="l" t="t" r="r" b="b"/>
            <a:pathLst>
              <a:path w="25400" h="8254">
                <a:moveTo>
                  <a:pt x="19812" y="0"/>
                </a:moveTo>
                <a:lnTo>
                  <a:pt x="6235" y="0"/>
                </a:lnTo>
                <a:lnTo>
                  <a:pt x="406" y="3657"/>
                </a:lnTo>
                <a:lnTo>
                  <a:pt x="0" y="8128"/>
                </a:lnTo>
                <a:lnTo>
                  <a:pt x="25234" y="8128"/>
                </a:lnTo>
                <a:lnTo>
                  <a:pt x="25234" y="3797"/>
                </a:lnTo>
                <a:lnTo>
                  <a:pt x="19812" y="0"/>
                </a:lnTo>
                <a:close/>
              </a:path>
            </a:pathLst>
          </a:custGeom>
          <a:solidFill>
            <a:srgbClr val="B7A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859295" y="9454125"/>
            <a:ext cx="1105535" cy="441959"/>
          </a:xfrm>
          <a:custGeom>
            <a:avLst/>
            <a:gdLst/>
            <a:ahLst/>
            <a:cxnLst/>
            <a:rect l="l" t="t" r="r" b="b"/>
            <a:pathLst>
              <a:path w="1105534" h="441959">
                <a:moveTo>
                  <a:pt x="92278" y="0"/>
                </a:moveTo>
                <a:lnTo>
                  <a:pt x="0" y="97789"/>
                </a:lnTo>
                <a:lnTo>
                  <a:pt x="92278" y="215899"/>
                </a:lnTo>
                <a:lnTo>
                  <a:pt x="135064" y="227329"/>
                </a:lnTo>
                <a:lnTo>
                  <a:pt x="61480" y="350519"/>
                </a:lnTo>
                <a:lnTo>
                  <a:pt x="135089" y="441959"/>
                </a:lnTo>
                <a:lnTo>
                  <a:pt x="453396" y="323849"/>
                </a:lnTo>
                <a:lnTo>
                  <a:pt x="362394" y="323849"/>
                </a:lnTo>
                <a:lnTo>
                  <a:pt x="372589" y="299719"/>
                </a:lnTo>
                <a:lnTo>
                  <a:pt x="202895" y="299719"/>
                </a:lnTo>
                <a:lnTo>
                  <a:pt x="182815" y="295909"/>
                </a:lnTo>
                <a:lnTo>
                  <a:pt x="166427" y="285749"/>
                </a:lnTo>
                <a:lnTo>
                  <a:pt x="155382" y="270509"/>
                </a:lnTo>
                <a:lnTo>
                  <a:pt x="151333" y="250189"/>
                </a:lnTo>
                <a:lnTo>
                  <a:pt x="151333" y="243839"/>
                </a:lnTo>
                <a:lnTo>
                  <a:pt x="173893" y="209549"/>
                </a:lnTo>
                <a:lnTo>
                  <a:pt x="202895" y="201929"/>
                </a:lnTo>
                <a:lnTo>
                  <a:pt x="254510" y="201929"/>
                </a:lnTo>
                <a:lnTo>
                  <a:pt x="257009" y="199389"/>
                </a:lnTo>
                <a:lnTo>
                  <a:pt x="393540" y="199389"/>
                </a:lnTo>
                <a:lnTo>
                  <a:pt x="388632" y="196849"/>
                </a:lnTo>
                <a:lnTo>
                  <a:pt x="399897" y="179069"/>
                </a:lnTo>
                <a:lnTo>
                  <a:pt x="436511" y="179069"/>
                </a:lnTo>
                <a:lnTo>
                  <a:pt x="436854" y="176529"/>
                </a:lnTo>
                <a:lnTo>
                  <a:pt x="328307" y="176529"/>
                </a:lnTo>
                <a:lnTo>
                  <a:pt x="321551" y="175259"/>
                </a:lnTo>
                <a:lnTo>
                  <a:pt x="151333" y="175259"/>
                </a:lnTo>
                <a:lnTo>
                  <a:pt x="151333" y="81279"/>
                </a:lnTo>
                <a:lnTo>
                  <a:pt x="422317" y="81279"/>
                </a:lnTo>
                <a:lnTo>
                  <a:pt x="92278" y="0"/>
                </a:lnTo>
                <a:close/>
              </a:path>
              <a:path w="1105534" h="441959">
                <a:moveTo>
                  <a:pt x="1080119" y="312419"/>
                </a:moveTo>
                <a:lnTo>
                  <a:pt x="484200" y="312419"/>
                </a:lnTo>
                <a:lnTo>
                  <a:pt x="1013980" y="441959"/>
                </a:lnTo>
                <a:lnTo>
                  <a:pt x="1105408" y="345439"/>
                </a:lnTo>
                <a:lnTo>
                  <a:pt x="1080119" y="312419"/>
                </a:lnTo>
                <a:close/>
              </a:path>
              <a:path w="1105534" h="441959">
                <a:moveTo>
                  <a:pt x="404080" y="203199"/>
                </a:moveTo>
                <a:lnTo>
                  <a:pt x="323875" y="203199"/>
                </a:lnTo>
                <a:lnTo>
                  <a:pt x="323875" y="229869"/>
                </a:lnTo>
                <a:lnTo>
                  <a:pt x="428459" y="229869"/>
                </a:lnTo>
                <a:lnTo>
                  <a:pt x="388035" y="323849"/>
                </a:lnTo>
                <a:lnTo>
                  <a:pt x="453396" y="323849"/>
                </a:lnTo>
                <a:lnTo>
                  <a:pt x="484200" y="312419"/>
                </a:lnTo>
                <a:lnTo>
                  <a:pt x="1080119" y="312419"/>
                </a:lnTo>
                <a:lnTo>
                  <a:pt x="1070393" y="299719"/>
                </a:lnTo>
                <a:lnTo>
                  <a:pt x="561716" y="299719"/>
                </a:lnTo>
                <a:lnTo>
                  <a:pt x="558209" y="298449"/>
                </a:lnTo>
                <a:lnTo>
                  <a:pt x="484162" y="298449"/>
                </a:lnTo>
                <a:lnTo>
                  <a:pt x="484162" y="227329"/>
                </a:lnTo>
                <a:lnTo>
                  <a:pt x="458673" y="227329"/>
                </a:lnTo>
                <a:lnTo>
                  <a:pt x="458673" y="205739"/>
                </a:lnTo>
                <a:lnTo>
                  <a:pt x="422681" y="205739"/>
                </a:lnTo>
                <a:lnTo>
                  <a:pt x="412955" y="204469"/>
                </a:lnTo>
                <a:lnTo>
                  <a:pt x="404080" y="203199"/>
                </a:lnTo>
                <a:close/>
              </a:path>
              <a:path w="1105534" h="441959">
                <a:moveTo>
                  <a:pt x="252120" y="266699"/>
                </a:moveTo>
                <a:lnTo>
                  <a:pt x="224586" y="266699"/>
                </a:lnTo>
                <a:lnTo>
                  <a:pt x="242087" y="280669"/>
                </a:lnTo>
                <a:lnTo>
                  <a:pt x="234166" y="288289"/>
                </a:lnTo>
                <a:lnTo>
                  <a:pt x="224824" y="294639"/>
                </a:lnTo>
                <a:lnTo>
                  <a:pt x="214316" y="298449"/>
                </a:lnTo>
                <a:lnTo>
                  <a:pt x="202895" y="299719"/>
                </a:lnTo>
                <a:lnTo>
                  <a:pt x="372589" y="299719"/>
                </a:lnTo>
                <a:lnTo>
                  <a:pt x="373126" y="298449"/>
                </a:lnTo>
                <a:lnTo>
                  <a:pt x="252120" y="298449"/>
                </a:lnTo>
                <a:lnTo>
                  <a:pt x="252120" y="266699"/>
                </a:lnTo>
                <a:close/>
              </a:path>
              <a:path w="1105534" h="441959">
                <a:moveTo>
                  <a:pt x="739330" y="227329"/>
                </a:moveTo>
                <a:lnTo>
                  <a:pt x="569239" y="227329"/>
                </a:lnTo>
                <a:lnTo>
                  <a:pt x="584338" y="229869"/>
                </a:lnTo>
                <a:lnTo>
                  <a:pt x="596666" y="238759"/>
                </a:lnTo>
                <a:lnTo>
                  <a:pt x="604977" y="250189"/>
                </a:lnTo>
                <a:lnTo>
                  <a:pt x="608025" y="264159"/>
                </a:lnTo>
                <a:lnTo>
                  <a:pt x="607910" y="265429"/>
                </a:lnTo>
                <a:lnTo>
                  <a:pt x="604288" y="279399"/>
                </a:lnTo>
                <a:lnTo>
                  <a:pt x="595895" y="289559"/>
                </a:lnTo>
                <a:lnTo>
                  <a:pt x="583841" y="297179"/>
                </a:lnTo>
                <a:lnTo>
                  <a:pt x="569239" y="299719"/>
                </a:lnTo>
                <a:lnTo>
                  <a:pt x="653542" y="299719"/>
                </a:lnTo>
                <a:lnTo>
                  <a:pt x="640437" y="298449"/>
                </a:lnTo>
                <a:lnTo>
                  <a:pt x="629204" y="292099"/>
                </a:lnTo>
                <a:lnTo>
                  <a:pt x="621354" y="283209"/>
                </a:lnTo>
                <a:lnTo>
                  <a:pt x="618401" y="269239"/>
                </a:lnTo>
                <a:lnTo>
                  <a:pt x="618401" y="229869"/>
                </a:lnTo>
                <a:lnTo>
                  <a:pt x="732815" y="229869"/>
                </a:lnTo>
                <a:lnTo>
                  <a:pt x="739330" y="227329"/>
                </a:lnTo>
                <a:close/>
              </a:path>
              <a:path w="1105534" h="441959">
                <a:moveTo>
                  <a:pt x="703249" y="229869"/>
                </a:moveTo>
                <a:lnTo>
                  <a:pt x="688670" y="229869"/>
                </a:lnTo>
                <a:lnTo>
                  <a:pt x="688670" y="269239"/>
                </a:lnTo>
                <a:lnTo>
                  <a:pt x="685717" y="283209"/>
                </a:lnTo>
                <a:lnTo>
                  <a:pt x="677868" y="292099"/>
                </a:lnTo>
                <a:lnTo>
                  <a:pt x="666638" y="298449"/>
                </a:lnTo>
                <a:lnTo>
                  <a:pt x="653542" y="299719"/>
                </a:lnTo>
                <a:lnTo>
                  <a:pt x="828382" y="299719"/>
                </a:lnTo>
                <a:lnTo>
                  <a:pt x="816967" y="298449"/>
                </a:lnTo>
                <a:lnTo>
                  <a:pt x="703249" y="298449"/>
                </a:lnTo>
                <a:lnTo>
                  <a:pt x="703249" y="229869"/>
                </a:lnTo>
                <a:close/>
              </a:path>
              <a:path w="1105534" h="441959">
                <a:moveTo>
                  <a:pt x="906233" y="227329"/>
                </a:moveTo>
                <a:lnTo>
                  <a:pt x="830414" y="227329"/>
                </a:lnTo>
                <a:lnTo>
                  <a:pt x="838919" y="228599"/>
                </a:lnTo>
                <a:lnTo>
                  <a:pt x="845832" y="229869"/>
                </a:lnTo>
                <a:lnTo>
                  <a:pt x="851346" y="232409"/>
                </a:lnTo>
                <a:lnTo>
                  <a:pt x="855649" y="234949"/>
                </a:lnTo>
                <a:lnTo>
                  <a:pt x="845870" y="251459"/>
                </a:lnTo>
                <a:lnTo>
                  <a:pt x="829195" y="251459"/>
                </a:lnTo>
                <a:lnTo>
                  <a:pt x="857135" y="260349"/>
                </a:lnTo>
                <a:lnTo>
                  <a:pt x="860259" y="267969"/>
                </a:lnTo>
                <a:lnTo>
                  <a:pt x="860259" y="275589"/>
                </a:lnTo>
                <a:lnTo>
                  <a:pt x="858388" y="285749"/>
                </a:lnTo>
                <a:lnTo>
                  <a:pt x="852612" y="293369"/>
                </a:lnTo>
                <a:lnTo>
                  <a:pt x="842691" y="298449"/>
                </a:lnTo>
                <a:lnTo>
                  <a:pt x="828382" y="299719"/>
                </a:lnTo>
                <a:lnTo>
                  <a:pt x="1070393" y="299719"/>
                </a:lnTo>
                <a:lnTo>
                  <a:pt x="1069420" y="298449"/>
                </a:lnTo>
                <a:lnTo>
                  <a:pt x="871372" y="298449"/>
                </a:lnTo>
                <a:lnTo>
                  <a:pt x="871372" y="229869"/>
                </a:lnTo>
                <a:lnTo>
                  <a:pt x="900531" y="229869"/>
                </a:lnTo>
                <a:lnTo>
                  <a:pt x="906233" y="227329"/>
                </a:lnTo>
                <a:close/>
              </a:path>
              <a:path w="1105534" h="441959">
                <a:moveTo>
                  <a:pt x="289420" y="229869"/>
                </a:moveTo>
                <a:lnTo>
                  <a:pt x="277215" y="229869"/>
                </a:lnTo>
                <a:lnTo>
                  <a:pt x="277215" y="298449"/>
                </a:lnTo>
                <a:lnTo>
                  <a:pt x="298780" y="298449"/>
                </a:lnTo>
                <a:lnTo>
                  <a:pt x="298780" y="251459"/>
                </a:lnTo>
                <a:lnTo>
                  <a:pt x="289420" y="251459"/>
                </a:lnTo>
                <a:lnTo>
                  <a:pt x="289420" y="229869"/>
                </a:lnTo>
                <a:close/>
              </a:path>
              <a:path w="1105534" h="441959">
                <a:moveTo>
                  <a:pt x="344093" y="229869"/>
                </a:moveTo>
                <a:lnTo>
                  <a:pt x="337985" y="229869"/>
                </a:lnTo>
                <a:lnTo>
                  <a:pt x="337985" y="251459"/>
                </a:lnTo>
                <a:lnTo>
                  <a:pt x="323875" y="251459"/>
                </a:lnTo>
                <a:lnTo>
                  <a:pt x="323875" y="298449"/>
                </a:lnTo>
                <a:lnTo>
                  <a:pt x="373126" y="298449"/>
                </a:lnTo>
                <a:lnTo>
                  <a:pt x="344093" y="229869"/>
                </a:lnTo>
                <a:close/>
              </a:path>
              <a:path w="1105534" h="441959">
                <a:moveTo>
                  <a:pt x="569239" y="227329"/>
                </a:moveTo>
                <a:lnTo>
                  <a:pt x="509943" y="227329"/>
                </a:lnTo>
                <a:lnTo>
                  <a:pt x="509943" y="298449"/>
                </a:lnTo>
                <a:lnTo>
                  <a:pt x="558209" y="298449"/>
                </a:lnTo>
                <a:lnTo>
                  <a:pt x="554702" y="297179"/>
                </a:lnTo>
                <a:lnTo>
                  <a:pt x="548324" y="294639"/>
                </a:lnTo>
                <a:lnTo>
                  <a:pt x="530440" y="264159"/>
                </a:lnTo>
                <a:lnTo>
                  <a:pt x="533468" y="250189"/>
                </a:lnTo>
                <a:lnTo>
                  <a:pt x="541748" y="238759"/>
                </a:lnTo>
                <a:lnTo>
                  <a:pt x="554074" y="229869"/>
                </a:lnTo>
                <a:lnTo>
                  <a:pt x="569239" y="227329"/>
                </a:lnTo>
                <a:close/>
              </a:path>
              <a:path w="1105534" h="441959">
                <a:moveTo>
                  <a:pt x="751408" y="250189"/>
                </a:moveTo>
                <a:lnTo>
                  <a:pt x="734720" y="250189"/>
                </a:lnTo>
                <a:lnTo>
                  <a:pt x="728345" y="256539"/>
                </a:lnTo>
                <a:lnTo>
                  <a:pt x="728345" y="298449"/>
                </a:lnTo>
                <a:lnTo>
                  <a:pt x="761720" y="298449"/>
                </a:lnTo>
                <a:lnTo>
                  <a:pt x="761720" y="251459"/>
                </a:lnTo>
                <a:lnTo>
                  <a:pt x="753427" y="251459"/>
                </a:lnTo>
                <a:lnTo>
                  <a:pt x="751408" y="250189"/>
                </a:lnTo>
                <a:close/>
              </a:path>
              <a:path w="1105534" h="441959">
                <a:moveTo>
                  <a:pt x="817365" y="229869"/>
                </a:moveTo>
                <a:lnTo>
                  <a:pt x="786815" y="229869"/>
                </a:lnTo>
                <a:lnTo>
                  <a:pt x="786815" y="298449"/>
                </a:lnTo>
                <a:lnTo>
                  <a:pt x="816967" y="298449"/>
                </a:lnTo>
                <a:lnTo>
                  <a:pt x="808040" y="297179"/>
                </a:lnTo>
                <a:lnTo>
                  <a:pt x="801147" y="293369"/>
                </a:lnTo>
                <a:lnTo>
                  <a:pt x="795832" y="289559"/>
                </a:lnTo>
                <a:lnTo>
                  <a:pt x="809117" y="273049"/>
                </a:lnTo>
                <a:lnTo>
                  <a:pt x="826084" y="273049"/>
                </a:lnTo>
                <a:lnTo>
                  <a:pt x="815492" y="269239"/>
                </a:lnTo>
                <a:lnTo>
                  <a:pt x="806678" y="266699"/>
                </a:lnTo>
                <a:lnTo>
                  <a:pt x="801116" y="260349"/>
                </a:lnTo>
                <a:lnTo>
                  <a:pt x="801116" y="251459"/>
                </a:lnTo>
                <a:lnTo>
                  <a:pt x="803652" y="241299"/>
                </a:lnTo>
                <a:lnTo>
                  <a:pt x="810321" y="233679"/>
                </a:lnTo>
                <a:lnTo>
                  <a:pt x="817365" y="229869"/>
                </a:lnTo>
                <a:close/>
              </a:path>
              <a:path w="1105534" h="441959">
                <a:moveTo>
                  <a:pt x="910158" y="250189"/>
                </a:moveTo>
                <a:lnTo>
                  <a:pt x="900264" y="250189"/>
                </a:lnTo>
                <a:lnTo>
                  <a:pt x="896467" y="253999"/>
                </a:lnTo>
                <a:lnTo>
                  <a:pt x="896467" y="298449"/>
                </a:lnTo>
                <a:lnTo>
                  <a:pt x="913003" y="298449"/>
                </a:lnTo>
                <a:lnTo>
                  <a:pt x="913003" y="253999"/>
                </a:lnTo>
                <a:lnTo>
                  <a:pt x="910158" y="250189"/>
                </a:lnTo>
                <a:close/>
              </a:path>
              <a:path w="1105534" h="441959">
                <a:moveTo>
                  <a:pt x="951801" y="250189"/>
                </a:moveTo>
                <a:lnTo>
                  <a:pt x="941768" y="250189"/>
                </a:lnTo>
                <a:lnTo>
                  <a:pt x="938110" y="253999"/>
                </a:lnTo>
                <a:lnTo>
                  <a:pt x="938110" y="298449"/>
                </a:lnTo>
                <a:lnTo>
                  <a:pt x="954519" y="298449"/>
                </a:lnTo>
                <a:lnTo>
                  <a:pt x="954519" y="253999"/>
                </a:lnTo>
                <a:lnTo>
                  <a:pt x="951801" y="250189"/>
                </a:lnTo>
                <a:close/>
              </a:path>
              <a:path w="1105534" h="441959">
                <a:moveTo>
                  <a:pt x="762873" y="203199"/>
                </a:moveTo>
                <a:lnTo>
                  <a:pt x="534911" y="203199"/>
                </a:lnTo>
                <a:lnTo>
                  <a:pt x="534911" y="227329"/>
                </a:lnTo>
                <a:lnTo>
                  <a:pt x="955192" y="227329"/>
                </a:lnTo>
                <a:lnTo>
                  <a:pt x="965759" y="229869"/>
                </a:lnTo>
                <a:lnTo>
                  <a:pt x="973404" y="236219"/>
                </a:lnTo>
                <a:lnTo>
                  <a:pt x="978048" y="245109"/>
                </a:lnTo>
                <a:lnTo>
                  <a:pt x="979614" y="257809"/>
                </a:lnTo>
                <a:lnTo>
                  <a:pt x="979614" y="298449"/>
                </a:lnTo>
                <a:lnTo>
                  <a:pt x="1069420" y="298449"/>
                </a:lnTo>
                <a:lnTo>
                  <a:pt x="1013980" y="226059"/>
                </a:lnTo>
                <a:lnTo>
                  <a:pt x="766622" y="226059"/>
                </a:lnTo>
                <a:lnTo>
                  <a:pt x="760374" y="220979"/>
                </a:lnTo>
                <a:lnTo>
                  <a:pt x="760374" y="205739"/>
                </a:lnTo>
                <a:lnTo>
                  <a:pt x="762873" y="203199"/>
                </a:lnTo>
                <a:close/>
              </a:path>
              <a:path w="1105534" h="441959">
                <a:moveTo>
                  <a:pt x="837209" y="273049"/>
                </a:moveTo>
                <a:lnTo>
                  <a:pt x="809117" y="273049"/>
                </a:lnTo>
                <a:lnTo>
                  <a:pt x="814006" y="276859"/>
                </a:lnTo>
                <a:lnTo>
                  <a:pt x="822274" y="279399"/>
                </a:lnTo>
                <a:lnTo>
                  <a:pt x="833945" y="279399"/>
                </a:lnTo>
                <a:lnTo>
                  <a:pt x="837209" y="278129"/>
                </a:lnTo>
                <a:lnTo>
                  <a:pt x="837209" y="273049"/>
                </a:lnTo>
                <a:close/>
              </a:path>
              <a:path w="1105534" h="441959">
                <a:moveTo>
                  <a:pt x="211289" y="224789"/>
                </a:moveTo>
                <a:lnTo>
                  <a:pt x="202895" y="224789"/>
                </a:lnTo>
                <a:lnTo>
                  <a:pt x="195976" y="226059"/>
                </a:lnTo>
                <a:lnTo>
                  <a:pt x="177101" y="246379"/>
                </a:lnTo>
                <a:lnTo>
                  <a:pt x="177101" y="250189"/>
                </a:lnTo>
                <a:lnTo>
                  <a:pt x="179127" y="260349"/>
                </a:lnTo>
                <a:lnTo>
                  <a:pt x="184654" y="269239"/>
                </a:lnTo>
                <a:lnTo>
                  <a:pt x="192853" y="274319"/>
                </a:lnTo>
                <a:lnTo>
                  <a:pt x="202895" y="276859"/>
                </a:lnTo>
                <a:lnTo>
                  <a:pt x="211289" y="276859"/>
                </a:lnTo>
                <a:lnTo>
                  <a:pt x="219024" y="273049"/>
                </a:lnTo>
                <a:lnTo>
                  <a:pt x="224586" y="266699"/>
                </a:lnTo>
                <a:lnTo>
                  <a:pt x="252120" y="266699"/>
                </a:lnTo>
                <a:lnTo>
                  <a:pt x="252120" y="234949"/>
                </a:lnTo>
                <a:lnTo>
                  <a:pt x="224586" y="234949"/>
                </a:lnTo>
                <a:lnTo>
                  <a:pt x="219024" y="228599"/>
                </a:lnTo>
                <a:lnTo>
                  <a:pt x="211289" y="224789"/>
                </a:lnTo>
                <a:close/>
              </a:path>
              <a:path w="1105534" h="441959">
                <a:moveTo>
                  <a:pt x="663295" y="229869"/>
                </a:moveTo>
                <a:lnTo>
                  <a:pt x="643763" y="229869"/>
                </a:lnTo>
                <a:lnTo>
                  <a:pt x="643763" y="274319"/>
                </a:lnTo>
                <a:lnTo>
                  <a:pt x="648792" y="276859"/>
                </a:lnTo>
                <a:lnTo>
                  <a:pt x="658291" y="276859"/>
                </a:lnTo>
                <a:lnTo>
                  <a:pt x="663295" y="274319"/>
                </a:lnTo>
                <a:lnTo>
                  <a:pt x="663295" y="229869"/>
                </a:lnTo>
                <a:close/>
              </a:path>
              <a:path w="1105534" h="441959">
                <a:moveTo>
                  <a:pt x="402285" y="229869"/>
                </a:moveTo>
                <a:lnTo>
                  <a:pt x="369989" y="229869"/>
                </a:lnTo>
                <a:lnTo>
                  <a:pt x="385864" y="269239"/>
                </a:lnTo>
                <a:lnTo>
                  <a:pt x="402285" y="229869"/>
                </a:lnTo>
                <a:close/>
              </a:path>
              <a:path w="1105534" h="441959">
                <a:moveTo>
                  <a:pt x="837742" y="247649"/>
                </a:moveTo>
                <a:lnTo>
                  <a:pt x="824992" y="247649"/>
                </a:lnTo>
                <a:lnTo>
                  <a:pt x="823493" y="248919"/>
                </a:lnTo>
                <a:lnTo>
                  <a:pt x="823493" y="253999"/>
                </a:lnTo>
                <a:lnTo>
                  <a:pt x="829195" y="251459"/>
                </a:lnTo>
                <a:lnTo>
                  <a:pt x="845870" y="251459"/>
                </a:lnTo>
                <a:lnTo>
                  <a:pt x="843038" y="250189"/>
                </a:lnTo>
                <a:lnTo>
                  <a:pt x="837742" y="247649"/>
                </a:lnTo>
                <a:close/>
              </a:path>
              <a:path w="1105534" h="441959">
                <a:moveTo>
                  <a:pt x="830414" y="227329"/>
                </a:moveTo>
                <a:lnTo>
                  <a:pt x="749642" y="227329"/>
                </a:lnTo>
                <a:lnTo>
                  <a:pt x="752221" y="228599"/>
                </a:lnTo>
                <a:lnTo>
                  <a:pt x="753427" y="228599"/>
                </a:lnTo>
                <a:lnTo>
                  <a:pt x="753427" y="251459"/>
                </a:lnTo>
                <a:lnTo>
                  <a:pt x="761720" y="251459"/>
                </a:lnTo>
                <a:lnTo>
                  <a:pt x="761720" y="229869"/>
                </a:lnTo>
                <a:lnTo>
                  <a:pt x="817365" y="229869"/>
                </a:lnTo>
                <a:lnTo>
                  <a:pt x="819712" y="228599"/>
                </a:lnTo>
                <a:lnTo>
                  <a:pt x="830414" y="227329"/>
                </a:lnTo>
                <a:close/>
              </a:path>
              <a:path w="1105534" h="441959">
                <a:moveTo>
                  <a:pt x="944740" y="227329"/>
                </a:moveTo>
                <a:lnTo>
                  <a:pt x="922655" y="227329"/>
                </a:lnTo>
                <a:lnTo>
                  <a:pt x="929157" y="231139"/>
                </a:lnTo>
                <a:lnTo>
                  <a:pt x="932268" y="238759"/>
                </a:lnTo>
                <a:lnTo>
                  <a:pt x="937018" y="231139"/>
                </a:lnTo>
                <a:lnTo>
                  <a:pt x="944740" y="227329"/>
                </a:lnTo>
                <a:close/>
              </a:path>
              <a:path w="1105534" h="441959">
                <a:moveTo>
                  <a:pt x="732815" y="229869"/>
                </a:moveTo>
                <a:lnTo>
                  <a:pt x="728345" y="229869"/>
                </a:lnTo>
                <a:lnTo>
                  <a:pt x="728345" y="237489"/>
                </a:lnTo>
                <a:lnTo>
                  <a:pt x="732815" y="229869"/>
                </a:lnTo>
                <a:close/>
              </a:path>
              <a:path w="1105534" h="441959">
                <a:moveTo>
                  <a:pt x="900531" y="229869"/>
                </a:moveTo>
                <a:lnTo>
                  <a:pt x="896467" y="229869"/>
                </a:lnTo>
                <a:lnTo>
                  <a:pt x="896467" y="237489"/>
                </a:lnTo>
                <a:lnTo>
                  <a:pt x="900531" y="229869"/>
                </a:lnTo>
                <a:close/>
              </a:path>
              <a:path w="1105534" h="441959">
                <a:moveTo>
                  <a:pt x="254510" y="201929"/>
                </a:moveTo>
                <a:lnTo>
                  <a:pt x="202895" y="201929"/>
                </a:lnTo>
                <a:lnTo>
                  <a:pt x="214316" y="203199"/>
                </a:lnTo>
                <a:lnTo>
                  <a:pt x="224824" y="207009"/>
                </a:lnTo>
                <a:lnTo>
                  <a:pt x="234166" y="213359"/>
                </a:lnTo>
                <a:lnTo>
                  <a:pt x="242087" y="220979"/>
                </a:lnTo>
                <a:lnTo>
                  <a:pt x="224586" y="234949"/>
                </a:lnTo>
                <a:lnTo>
                  <a:pt x="252120" y="234949"/>
                </a:lnTo>
                <a:lnTo>
                  <a:pt x="252120" y="229869"/>
                </a:lnTo>
                <a:lnTo>
                  <a:pt x="298780" y="229869"/>
                </a:lnTo>
                <a:lnTo>
                  <a:pt x="298780" y="226059"/>
                </a:lnTo>
                <a:lnTo>
                  <a:pt x="257009" y="226059"/>
                </a:lnTo>
                <a:lnTo>
                  <a:pt x="250761" y="220979"/>
                </a:lnTo>
                <a:lnTo>
                  <a:pt x="250761" y="205739"/>
                </a:lnTo>
                <a:lnTo>
                  <a:pt x="254510" y="201929"/>
                </a:lnTo>
                <a:close/>
              </a:path>
              <a:path w="1105534" h="441959">
                <a:moveTo>
                  <a:pt x="393540" y="199389"/>
                </a:moveTo>
                <a:lnTo>
                  <a:pt x="272199" y="199389"/>
                </a:lnTo>
                <a:lnTo>
                  <a:pt x="278434" y="205739"/>
                </a:lnTo>
                <a:lnTo>
                  <a:pt x="278434" y="220979"/>
                </a:lnTo>
                <a:lnTo>
                  <a:pt x="272199" y="226059"/>
                </a:lnTo>
                <a:lnTo>
                  <a:pt x="298780" y="226059"/>
                </a:lnTo>
                <a:lnTo>
                  <a:pt x="298780" y="203199"/>
                </a:lnTo>
                <a:lnTo>
                  <a:pt x="404080" y="203199"/>
                </a:lnTo>
                <a:lnTo>
                  <a:pt x="395994" y="200659"/>
                </a:lnTo>
                <a:lnTo>
                  <a:pt x="393540" y="199389"/>
                </a:lnTo>
                <a:close/>
              </a:path>
              <a:path w="1105534" h="441959">
                <a:moveTo>
                  <a:pt x="905377" y="199389"/>
                </a:moveTo>
                <a:lnTo>
                  <a:pt x="781799" y="199389"/>
                </a:lnTo>
                <a:lnTo>
                  <a:pt x="788047" y="205739"/>
                </a:lnTo>
                <a:lnTo>
                  <a:pt x="788047" y="220979"/>
                </a:lnTo>
                <a:lnTo>
                  <a:pt x="781799" y="226059"/>
                </a:lnTo>
                <a:lnTo>
                  <a:pt x="1013980" y="226059"/>
                </a:lnTo>
                <a:lnTo>
                  <a:pt x="905377" y="199389"/>
                </a:lnTo>
                <a:close/>
              </a:path>
              <a:path w="1105534" h="441959">
                <a:moveTo>
                  <a:pt x="474967" y="107949"/>
                </a:moveTo>
                <a:lnTo>
                  <a:pt x="460667" y="107949"/>
                </a:lnTo>
                <a:lnTo>
                  <a:pt x="460599" y="165099"/>
                </a:lnTo>
                <a:lnTo>
                  <a:pt x="460129" y="173989"/>
                </a:lnTo>
                <a:lnTo>
                  <a:pt x="429970" y="204469"/>
                </a:lnTo>
                <a:lnTo>
                  <a:pt x="422681" y="205739"/>
                </a:lnTo>
                <a:lnTo>
                  <a:pt x="458673" y="205739"/>
                </a:lnTo>
                <a:lnTo>
                  <a:pt x="458673" y="203199"/>
                </a:lnTo>
                <a:lnTo>
                  <a:pt x="762873" y="203199"/>
                </a:lnTo>
                <a:lnTo>
                  <a:pt x="766622" y="199389"/>
                </a:lnTo>
                <a:lnTo>
                  <a:pt x="905377" y="199389"/>
                </a:lnTo>
                <a:lnTo>
                  <a:pt x="817459" y="177799"/>
                </a:lnTo>
                <a:lnTo>
                  <a:pt x="510108" y="177799"/>
                </a:lnTo>
                <a:lnTo>
                  <a:pt x="495977" y="175259"/>
                </a:lnTo>
                <a:lnTo>
                  <a:pt x="489678" y="172719"/>
                </a:lnTo>
                <a:lnTo>
                  <a:pt x="484200" y="168909"/>
                </a:lnTo>
                <a:lnTo>
                  <a:pt x="478574" y="163829"/>
                </a:lnTo>
                <a:lnTo>
                  <a:pt x="474967" y="156209"/>
                </a:lnTo>
                <a:lnTo>
                  <a:pt x="474967" y="107949"/>
                </a:lnTo>
                <a:close/>
              </a:path>
              <a:path w="1105534" h="441959">
                <a:moveTo>
                  <a:pt x="436511" y="179069"/>
                </a:moveTo>
                <a:lnTo>
                  <a:pt x="399897" y="179069"/>
                </a:lnTo>
                <a:lnTo>
                  <a:pt x="405726" y="182879"/>
                </a:lnTo>
                <a:lnTo>
                  <a:pt x="411683" y="185419"/>
                </a:lnTo>
                <a:lnTo>
                  <a:pt x="423494" y="185419"/>
                </a:lnTo>
                <a:lnTo>
                  <a:pt x="427964" y="184149"/>
                </a:lnTo>
                <a:lnTo>
                  <a:pt x="431088" y="181609"/>
                </a:lnTo>
                <a:lnTo>
                  <a:pt x="436511" y="179069"/>
                </a:lnTo>
                <a:close/>
              </a:path>
              <a:path w="1105534" h="441959">
                <a:moveTo>
                  <a:pt x="579280" y="107949"/>
                </a:moveTo>
                <a:lnTo>
                  <a:pt x="545236" y="107949"/>
                </a:lnTo>
                <a:lnTo>
                  <a:pt x="545236" y="147319"/>
                </a:lnTo>
                <a:lnTo>
                  <a:pt x="542283" y="161289"/>
                </a:lnTo>
                <a:lnTo>
                  <a:pt x="534435" y="170179"/>
                </a:lnTo>
                <a:lnTo>
                  <a:pt x="523205" y="175259"/>
                </a:lnTo>
                <a:lnTo>
                  <a:pt x="510108" y="177799"/>
                </a:lnTo>
                <a:lnTo>
                  <a:pt x="595033" y="177799"/>
                </a:lnTo>
                <a:lnTo>
                  <a:pt x="579162" y="175259"/>
                </a:lnTo>
                <a:lnTo>
                  <a:pt x="566869" y="167639"/>
                </a:lnTo>
                <a:lnTo>
                  <a:pt x="558926" y="156209"/>
                </a:lnTo>
                <a:lnTo>
                  <a:pt x="556107" y="142239"/>
                </a:lnTo>
                <a:lnTo>
                  <a:pt x="556107" y="140969"/>
                </a:lnTo>
                <a:lnTo>
                  <a:pt x="559016" y="126999"/>
                </a:lnTo>
                <a:lnTo>
                  <a:pt x="567075" y="115569"/>
                </a:lnTo>
                <a:lnTo>
                  <a:pt x="579280" y="107949"/>
                </a:lnTo>
                <a:close/>
              </a:path>
              <a:path w="1105534" h="441959">
                <a:moveTo>
                  <a:pt x="780241" y="151129"/>
                </a:moveTo>
                <a:lnTo>
                  <a:pt x="611035" y="151129"/>
                </a:lnTo>
                <a:lnTo>
                  <a:pt x="625284" y="165099"/>
                </a:lnTo>
                <a:lnTo>
                  <a:pt x="618114" y="170179"/>
                </a:lnTo>
                <a:lnTo>
                  <a:pt x="610663" y="173989"/>
                </a:lnTo>
                <a:lnTo>
                  <a:pt x="602960" y="176529"/>
                </a:lnTo>
                <a:lnTo>
                  <a:pt x="595033" y="177799"/>
                </a:lnTo>
                <a:lnTo>
                  <a:pt x="817459" y="177799"/>
                </a:lnTo>
                <a:lnTo>
                  <a:pt x="770915" y="166369"/>
                </a:lnTo>
                <a:lnTo>
                  <a:pt x="780241" y="151129"/>
                </a:lnTo>
                <a:close/>
              </a:path>
              <a:path w="1105534" h="441959">
                <a:moveTo>
                  <a:pt x="347179" y="168909"/>
                </a:moveTo>
                <a:lnTo>
                  <a:pt x="344716" y="173989"/>
                </a:lnTo>
                <a:lnTo>
                  <a:pt x="337947" y="176529"/>
                </a:lnTo>
                <a:lnTo>
                  <a:pt x="417258" y="176529"/>
                </a:lnTo>
                <a:lnTo>
                  <a:pt x="412752" y="175259"/>
                </a:lnTo>
                <a:lnTo>
                  <a:pt x="347179" y="175259"/>
                </a:lnTo>
                <a:lnTo>
                  <a:pt x="347179" y="168909"/>
                </a:lnTo>
                <a:close/>
              </a:path>
              <a:path w="1105534" h="441959">
                <a:moveTo>
                  <a:pt x="437197" y="168909"/>
                </a:moveTo>
                <a:lnTo>
                  <a:pt x="434619" y="172719"/>
                </a:lnTo>
                <a:lnTo>
                  <a:pt x="427418" y="176529"/>
                </a:lnTo>
                <a:lnTo>
                  <a:pt x="436854" y="176529"/>
                </a:lnTo>
                <a:lnTo>
                  <a:pt x="437197" y="173989"/>
                </a:lnTo>
                <a:lnTo>
                  <a:pt x="437197" y="168909"/>
                </a:lnTo>
                <a:close/>
              </a:path>
              <a:path w="1105534" h="441959">
                <a:moveTo>
                  <a:pt x="422317" y="81279"/>
                </a:moveTo>
                <a:lnTo>
                  <a:pt x="195681" y="81279"/>
                </a:lnTo>
                <a:lnTo>
                  <a:pt x="206657" y="83819"/>
                </a:lnTo>
                <a:lnTo>
                  <a:pt x="217444" y="88899"/>
                </a:lnTo>
                <a:lnTo>
                  <a:pt x="225662" y="100329"/>
                </a:lnTo>
                <a:lnTo>
                  <a:pt x="228930" y="114299"/>
                </a:lnTo>
                <a:lnTo>
                  <a:pt x="225912" y="128269"/>
                </a:lnTo>
                <a:lnTo>
                  <a:pt x="218111" y="139699"/>
                </a:lnTo>
                <a:lnTo>
                  <a:pt x="207407" y="146049"/>
                </a:lnTo>
                <a:lnTo>
                  <a:pt x="195681" y="148589"/>
                </a:lnTo>
                <a:lnTo>
                  <a:pt x="177101" y="148589"/>
                </a:lnTo>
                <a:lnTo>
                  <a:pt x="177101" y="175259"/>
                </a:lnTo>
                <a:lnTo>
                  <a:pt x="238201" y="175259"/>
                </a:lnTo>
                <a:lnTo>
                  <a:pt x="238201" y="107949"/>
                </a:lnTo>
                <a:lnTo>
                  <a:pt x="267792" y="107949"/>
                </a:lnTo>
                <a:lnTo>
                  <a:pt x="274294" y="105409"/>
                </a:lnTo>
                <a:lnTo>
                  <a:pt x="808218" y="105409"/>
                </a:lnTo>
                <a:lnTo>
                  <a:pt x="813658" y="96519"/>
                </a:lnTo>
                <a:lnTo>
                  <a:pt x="484200" y="96519"/>
                </a:lnTo>
                <a:lnTo>
                  <a:pt x="422317" y="81279"/>
                </a:lnTo>
                <a:close/>
              </a:path>
              <a:path w="1105534" h="441959">
                <a:moveTo>
                  <a:pt x="328307" y="106679"/>
                </a:moveTo>
                <a:lnTo>
                  <a:pt x="288404" y="106679"/>
                </a:lnTo>
                <a:lnTo>
                  <a:pt x="288404" y="128269"/>
                </a:lnTo>
                <a:lnTo>
                  <a:pt x="269684" y="128269"/>
                </a:lnTo>
                <a:lnTo>
                  <a:pt x="263309" y="134619"/>
                </a:lnTo>
                <a:lnTo>
                  <a:pt x="263309" y="175259"/>
                </a:lnTo>
                <a:lnTo>
                  <a:pt x="321551" y="175259"/>
                </a:lnTo>
                <a:lnTo>
                  <a:pt x="314796" y="173989"/>
                </a:lnTo>
                <a:lnTo>
                  <a:pt x="304103" y="166369"/>
                </a:lnTo>
                <a:lnTo>
                  <a:pt x="297069" y="154939"/>
                </a:lnTo>
                <a:lnTo>
                  <a:pt x="294538" y="140969"/>
                </a:lnTo>
                <a:lnTo>
                  <a:pt x="297069" y="128269"/>
                </a:lnTo>
                <a:lnTo>
                  <a:pt x="304103" y="116839"/>
                </a:lnTo>
                <a:lnTo>
                  <a:pt x="314796" y="109219"/>
                </a:lnTo>
                <a:lnTo>
                  <a:pt x="328307" y="106679"/>
                </a:lnTo>
                <a:close/>
              </a:path>
              <a:path w="1105534" h="441959">
                <a:moveTo>
                  <a:pt x="410499" y="107949"/>
                </a:moveTo>
                <a:lnTo>
                  <a:pt x="371716" y="107949"/>
                </a:lnTo>
                <a:lnTo>
                  <a:pt x="371716" y="175259"/>
                </a:lnTo>
                <a:lnTo>
                  <a:pt x="412752" y="175259"/>
                </a:lnTo>
                <a:lnTo>
                  <a:pt x="403739" y="172719"/>
                </a:lnTo>
                <a:lnTo>
                  <a:pt x="393042" y="166369"/>
                </a:lnTo>
                <a:lnTo>
                  <a:pt x="386008" y="154939"/>
                </a:lnTo>
                <a:lnTo>
                  <a:pt x="383476" y="140969"/>
                </a:lnTo>
                <a:lnTo>
                  <a:pt x="386008" y="128269"/>
                </a:lnTo>
                <a:lnTo>
                  <a:pt x="393042" y="116839"/>
                </a:lnTo>
                <a:lnTo>
                  <a:pt x="403739" y="109219"/>
                </a:lnTo>
                <a:lnTo>
                  <a:pt x="410499" y="107949"/>
                </a:lnTo>
                <a:close/>
              </a:path>
              <a:path w="1105534" h="441959">
                <a:moveTo>
                  <a:pt x="808218" y="105409"/>
                </a:moveTo>
                <a:lnTo>
                  <a:pt x="594626" y="105409"/>
                </a:lnTo>
                <a:lnTo>
                  <a:pt x="609719" y="107949"/>
                </a:lnTo>
                <a:lnTo>
                  <a:pt x="621364" y="115569"/>
                </a:lnTo>
                <a:lnTo>
                  <a:pt x="628864" y="126999"/>
                </a:lnTo>
                <a:lnTo>
                  <a:pt x="631520" y="140969"/>
                </a:lnTo>
                <a:lnTo>
                  <a:pt x="631520" y="144779"/>
                </a:lnTo>
                <a:lnTo>
                  <a:pt x="631113" y="148589"/>
                </a:lnTo>
                <a:lnTo>
                  <a:pt x="581202" y="148589"/>
                </a:lnTo>
                <a:lnTo>
                  <a:pt x="581596" y="153669"/>
                </a:lnTo>
                <a:lnTo>
                  <a:pt x="587425" y="156209"/>
                </a:lnTo>
                <a:lnTo>
                  <a:pt x="602094" y="156209"/>
                </a:lnTo>
                <a:lnTo>
                  <a:pt x="606831" y="154939"/>
                </a:lnTo>
                <a:lnTo>
                  <a:pt x="611035" y="151129"/>
                </a:lnTo>
                <a:lnTo>
                  <a:pt x="780241" y="151129"/>
                </a:lnTo>
                <a:lnTo>
                  <a:pt x="808218" y="105409"/>
                </a:lnTo>
                <a:close/>
              </a:path>
              <a:path w="1105534" h="441959">
                <a:moveTo>
                  <a:pt x="519874" y="107949"/>
                </a:moveTo>
                <a:lnTo>
                  <a:pt x="500341" y="107949"/>
                </a:lnTo>
                <a:lnTo>
                  <a:pt x="500341" y="152399"/>
                </a:lnTo>
                <a:lnTo>
                  <a:pt x="505358" y="153669"/>
                </a:lnTo>
                <a:lnTo>
                  <a:pt x="514845" y="153669"/>
                </a:lnTo>
                <a:lnTo>
                  <a:pt x="519874" y="152399"/>
                </a:lnTo>
                <a:lnTo>
                  <a:pt x="519874" y="107949"/>
                </a:lnTo>
                <a:close/>
              </a:path>
              <a:path w="1105534" h="441959">
                <a:moveTo>
                  <a:pt x="267792" y="107949"/>
                </a:moveTo>
                <a:lnTo>
                  <a:pt x="263309" y="107949"/>
                </a:lnTo>
                <a:lnTo>
                  <a:pt x="263309" y="115569"/>
                </a:lnTo>
                <a:lnTo>
                  <a:pt x="267792" y="107949"/>
                </a:lnTo>
                <a:close/>
              </a:path>
              <a:path w="1105534" h="441959">
                <a:moveTo>
                  <a:pt x="417258" y="106679"/>
                </a:moveTo>
                <a:lnTo>
                  <a:pt x="337947" y="106679"/>
                </a:lnTo>
                <a:lnTo>
                  <a:pt x="344716" y="109219"/>
                </a:lnTo>
                <a:lnTo>
                  <a:pt x="347179" y="114299"/>
                </a:lnTo>
                <a:lnTo>
                  <a:pt x="347179" y="107949"/>
                </a:lnTo>
                <a:lnTo>
                  <a:pt x="410499" y="107949"/>
                </a:lnTo>
                <a:lnTo>
                  <a:pt x="417258" y="106679"/>
                </a:lnTo>
                <a:close/>
              </a:path>
              <a:path w="1105534" h="441959">
                <a:moveTo>
                  <a:pt x="594626" y="105409"/>
                </a:moveTo>
                <a:lnTo>
                  <a:pt x="284607" y="105409"/>
                </a:lnTo>
                <a:lnTo>
                  <a:pt x="287185" y="106679"/>
                </a:lnTo>
                <a:lnTo>
                  <a:pt x="426885" y="106679"/>
                </a:lnTo>
                <a:lnTo>
                  <a:pt x="433666" y="109219"/>
                </a:lnTo>
                <a:lnTo>
                  <a:pt x="436105" y="114299"/>
                </a:lnTo>
                <a:lnTo>
                  <a:pt x="436105" y="107949"/>
                </a:lnTo>
                <a:lnTo>
                  <a:pt x="579280" y="107949"/>
                </a:lnTo>
                <a:lnTo>
                  <a:pt x="594626" y="105409"/>
                </a:lnTo>
                <a:close/>
              </a:path>
              <a:path w="1105534" h="441959">
                <a:moveTo>
                  <a:pt x="740714" y="0"/>
                </a:moveTo>
                <a:lnTo>
                  <a:pt x="484200" y="96519"/>
                </a:lnTo>
                <a:lnTo>
                  <a:pt x="813658" y="96519"/>
                </a:lnTo>
                <a:lnTo>
                  <a:pt x="815213" y="93979"/>
                </a:lnTo>
                <a:lnTo>
                  <a:pt x="740714" y="0"/>
                </a:lnTo>
                <a:close/>
              </a:path>
            </a:pathLst>
          </a:custGeom>
          <a:solidFill>
            <a:srgbClr val="B7A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3268" y="127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0" y="10692003"/>
                </a:moveTo>
                <a:lnTo>
                  <a:pt x="7559992" y="10692003"/>
                </a:lnTo>
                <a:lnTo>
                  <a:pt x="7559992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8">
            <a:extLst>
              <a:ext uri="{FF2B5EF4-FFF2-40B4-BE49-F238E27FC236}">
                <a16:creationId xmlns:a16="http://schemas.microsoft.com/office/drawing/2014/main" id="{C59BD575-CCFF-1D45-9D5E-C5BB2A7747D3}"/>
              </a:ext>
            </a:extLst>
          </p:cNvPr>
          <p:cNvSpPr/>
          <p:nvPr/>
        </p:nvSpPr>
        <p:spPr>
          <a:xfrm>
            <a:off x="1190929" y="7958350"/>
            <a:ext cx="4180204" cy="1110615"/>
          </a:xfrm>
          <a:custGeom>
            <a:avLst/>
            <a:gdLst/>
            <a:ahLst/>
            <a:cxnLst/>
            <a:rect l="l" t="t" r="r" b="b"/>
            <a:pathLst>
              <a:path w="4180205" h="1110615">
                <a:moveTo>
                  <a:pt x="3761651" y="1110576"/>
                </a:moveTo>
                <a:lnTo>
                  <a:pt x="3761651" y="832827"/>
                </a:lnTo>
                <a:lnTo>
                  <a:pt x="3758840" y="784265"/>
                </a:lnTo>
                <a:lnTo>
                  <a:pt x="3750616" y="737350"/>
                </a:lnTo>
                <a:lnTo>
                  <a:pt x="3737293" y="692394"/>
                </a:lnTo>
                <a:lnTo>
                  <a:pt x="3719182" y="649711"/>
                </a:lnTo>
                <a:lnTo>
                  <a:pt x="3696598" y="609611"/>
                </a:lnTo>
                <a:lnTo>
                  <a:pt x="3669852" y="572407"/>
                </a:lnTo>
                <a:lnTo>
                  <a:pt x="3639259" y="538411"/>
                </a:lnTo>
                <a:lnTo>
                  <a:pt x="3605131" y="507936"/>
                </a:lnTo>
                <a:lnTo>
                  <a:pt x="3567781" y="481292"/>
                </a:lnTo>
                <a:lnTo>
                  <a:pt x="3527522" y="458793"/>
                </a:lnTo>
                <a:lnTo>
                  <a:pt x="3484667" y="440751"/>
                </a:lnTo>
                <a:lnTo>
                  <a:pt x="3439529" y="427477"/>
                </a:lnTo>
                <a:lnTo>
                  <a:pt x="3392421" y="419284"/>
                </a:lnTo>
                <a:lnTo>
                  <a:pt x="3343655" y="416483"/>
                </a:lnTo>
                <a:lnTo>
                  <a:pt x="3294921" y="419284"/>
                </a:lnTo>
                <a:lnTo>
                  <a:pt x="3247836" y="427477"/>
                </a:lnTo>
                <a:lnTo>
                  <a:pt x="3202713" y="440751"/>
                </a:lnTo>
                <a:lnTo>
                  <a:pt x="3159867" y="458793"/>
                </a:lnTo>
                <a:lnTo>
                  <a:pt x="3119611" y="481292"/>
                </a:lnTo>
                <a:lnTo>
                  <a:pt x="3082259" y="507936"/>
                </a:lnTo>
                <a:lnTo>
                  <a:pt x="3048127" y="538411"/>
                </a:lnTo>
                <a:lnTo>
                  <a:pt x="3017526" y="572407"/>
                </a:lnTo>
                <a:lnTo>
                  <a:pt x="2990772" y="609611"/>
                </a:lnTo>
                <a:lnTo>
                  <a:pt x="2968178" y="649711"/>
                </a:lnTo>
                <a:lnTo>
                  <a:pt x="2950059" y="692394"/>
                </a:lnTo>
                <a:lnTo>
                  <a:pt x="2936728" y="737350"/>
                </a:lnTo>
                <a:lnTo>
                  <a:pt x="2928499" y="784265"/>
                </a:lnTo>
                <a:lnTo>
                  <a:pt x="2925686" y="832827"/>
                </a:lnTo>
                <a:lnTo>
                  <a:pt x="2925686" y="1110576"/>
                </a:lnTo>
                <a:lnTo>
                  <a:pt x="2507856" y="1110576"/>
                </a:lnTo>
                <a:lnTo>
                  <a:pt x="2507983" y="832827"/>
                </a:lnTo>
                <a:lnTo>
                  <a:pt x="2505171" y="784265"/>
                </a:lnTo>
                <a:lnTo>
                  <a:pt x="2496943" y="737350"/>
                </a:lnTo>
                <a:lnTo>
                  <a:pt x="2483614" y="692394"/>
                </a:lnTo>
                <a:lnTo>
                  <a:pt x="2465497" y="649711"/>
                </a:lnTo>
                <a:lnTo>
                  <a:pt x="2442907" y="609611"/>
                </a:lnTo>
                <a:lnTo>
                  <a:pt x="2416156" y="572407"/>
                </a:lnTo>
                <a:lnTo>
                  <a:pt x="2385558" y="538411"/>
                </a:lnTo>
                <a:lnTo>
                  <a:pt x="2351428" y="507936"/>
                </a:lnTo>
                <a:lnTo>
                  <a:pt x="2314078" y="481292"/>
                </a:lnTo>
                <a:lnTo>
                  <a:pt x="2273823" y="458793"/>
                </a:lnTo>
                <a:lnTo>
                  <a:pt x="2230977" y="440751"/>
                </a:lnTo>
                <a:lnTo>
                  <a:pt x="2185853" y="427477"/>
                </a:lnTo>
                <a:lnTo>
                  <a:pt x="2138764" y="419284"/>
                </a:lnTo>
                <a:lnTo>
                  <a:pt x="2090026" y="416483"/>
                </a:lnTo>
                <a:lnTo>
                  <a:pt x="2041261" y="419284"/>
                </a:lnTo>
                <a:lnTo>
                  <a:pt x="1994153" y="427477"/>
                </a:lnTo>
                <a:lnTo>
                  <a:pt x="1949016" y="440751"/>
                </a:lnTo>
                <a:lnTo>
                  <a:pt x="1906162" y="458793"/>
                </a:lnTo>
                <a:lnTo>
                  <a:pt x="1865904" y="481292"/>
                </a:lnTo>
                <a:lnTo>
                  <a:pt x="1828555" y="507936"/>
                </a:lnTo>
                <a:lnTo>
                  <a:pt x="1794429" y="538411"/>
                </a:lnTo>
                <a:lnTo>
                  <a:pt x="1763837" y="572407"/>
                </a:lnTo>
                <a:lnTo>
                  <a:pt x="1737093" y="609611"/>
                </a:lnTo>
                <a:lnTo>
                  <a:pt x="1714509" y="649711"/>
                </a:lnTo>
                <a:lnTo>
                  <a:pt x="1696400" y="692394"/>
                </a:lnTo>
                <a:lnTo>
                  <a:pt x="1683077" y="737350"/>
                </a:lnTo>
                <a:lnTo>
                  <a:pt x="1674854" y="784265"/>
                </a:lnTo>
                <a:lnTo>
                  <a:pt x="1672043" y="832827"/>
                </a:lnTo>
                <a:lnTo>
                  <a:pt x="1672043" y="1110576"/>
                </a:lnTo>
                <a:lnTo>
                  <a:pt x="1254074" y="1110576"/>
                </a:lnTo>
                <a:lnTo>
                  <a:pt x="1254074" y="832827"/>
                </a:lnTo>
                <a:lnTo>
                  <a:pt x="1251263" y="784265"/>
                </a:lnTo>
                <a:lnTo>
                  <a:pt x="1243039" y="737350"/>
                </a:lnTo>
                <a:lnTo>
                  <a:pt x="1229716" y="692394"/>
                </a:lnTo>
                <a:lnTo>
                  <a:pt x="1211605" y="649711"/>
                </a:lnTo>
                <a:lnTo>
                  <a:pt x="1189021" y="609611"/>
                </a:lnTo>
                <a:lnTo>
                  <a:pt x="1162275" y="572407"/>
                </a:lnTo>
                <a:lnTo>
                  <a:pt x="1131682" y="538411"/>
                </a:lnTo>
                <a:lnTo>
                  <a:pt x="1097554" y="507936"/>
                </a:lnTo>
                <a:lnTo>
                  <a:pt x="1060204" y="481292"/>
                </a:lnTo>
                <a:lnTo>
                  <a:pt x="1019945" y="458793"/>
                </a:lnTo>
                <a:lnTo>
                  <a:pt x="977090" y="440751"/>
                </a:lnTo>
                <a:lnTo>
                  <a:pt x="931952" y="427477"/>
                </a:lnTo>
                <a:lnTo>
                  <a:pt x="884844" y="419284"/>
                </a:lnTo>
                <a:lnTo>
                  <a:pt x="836079" y="416483"/>
                </a:lnTo>
                <a:lnTo>
                  <a:pt x="787340" y="419284"/>
                </a:lnTo>
                <a:lnTo>
                  <a:pt x="740251" y="427477"/>
                </a:lnTo>
                <a:lnTo>
                  <a:pt x="695126" y="440751"/>
                </a:lnTo>
                <a:lnTo>
                  <a:pt x="652279" y="458793"/>
                </a:lnTo>
                <a:lnTo>
                  <a:pt x="612023" y="481292"/>
                </a:lnTo>
                <a:lnTo>
                  <a:pt x="574672" y="507936"/>
                </a:lnTo>
                <a:lnTo>
                  <a:pt x="540540" y="538411"/>
                </a:lnTo>
                <a:lnTo>
                  <a:pt x="509941" y="572407"/>
                </a:lnTo>
                <a:lnTo>
                  <a:pt x="483189" y="609611"/>
                </a:lnTo>
                <a:lnTo>
                  <a:pt x="460597" y="649711"/>
                </a:lnTo>
                <a:lnTo>
                  <a:pt x="442479" y="692394"/>
                </a:lnTo>
                <a:lnTo>
                  <a:pt x="429149" y="737350"/>
                </a:lnTo>
                <a:lnTo>
                  <a:pt x="420921" y="784265"/>
                </a:lnTo>
                <a:lnTo>
                  <a:pt x="418109" y="832827"/>
                </a:lnTo>
                <a:lnTo>
                  <a:pt x="418109" y="1110576"/>
                </a:lnTo>
                <a:lnTo>
                  <a:pt x="0" y="1110576"/>
                </a:lnTo>
                <a:lnTo>
                  <a:pt x="0" y="0"/>
                </a:lnTo>
                <a:lnTo>
                  <a:pt x="4179620" y="0"/>
                </a:lnTo>
                <a:lnTo>
                  <a:pt x="4179620" y="1110576"/>
                </a:lnTo>
                <a:lnTo>
                  <a:pt x="3761651" y="1110576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9">
            <a:extLst>
              <a:ext uri="{FF2B5EF4-FFF2-40B4-BE49-F238E27FC236}">
                <a16:creationId xmlns:a16="http://schemas.microsoft.com/office/drawing/2014/main" id="{E15C34E7-5863-C843-BBC9-41A07061FC97}"/>
              </a:ext>
            </a:extLst>
          </p:cNvPr>
          <p:cNvSpPr/>
          <p:nvPr/>
        </p:nvSpPr>
        <p:spPr>
          <a:xfrm>
            <a:off x="2862847" y="6153668"/>
            <a:ext cx="0" cy="1804670"/>
          </a:xfrm>
          <a:custGeom>
            <a:avLst/>
            <a:gdLst/>
            <a:ahLst/>
            <a:cxnLst/>
            <a:rect l="l" t="t" r="r" b="b"/>
            <a:pathLst>
              <a:path h="1804670">
                <a:moveTo>
                  <a:pt x="0" y="0"/>
                </a:moveTo>
                <a:lnTo>
                  <a:pt x="0" y="1804543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10">
            <a:extLst>
              <a:ext uri="{FF2B5EF4-FFF2-40B4-BE49-F238E27FC236}">
                <a16:creationId xmlns:a16="http://schemas.microsoft.com/office/drawing/2014/main" id="{9557D791-52D2-4B4B-AD4C-9131B602BE87}"/>
              </a:ext>
            </a:extLst>
          </p:cNvPr>
          <p:cNvSpPr/>
          <p:nvPr/>
        </p:nvSpPr>
        <p:spPr>
          <a:xfrm>
            <a:off x="1748408" y="5181826"/>
            <a:ext cx="557530" cy="0"/>
          </a:xfrm>
          <a:custGeom>
            <a:avLst/>
            <a:gdLst/>
            <a:ahLst/>
            <a:cxnLst/>
            <a:rect l="l" t="t" r="r" b="b"/>
            <a:pathLst>
              <a:path w="557529">
                <a:moveTo>
                  <a:pt x="0" y="0"/>
                </a:moveTo>
                <a:lnTo>
                  <a:pt x="557098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11">
            <a:extLst>
              <a:ext uri="{FF2B5EF4-FFF2-40B4-BE49-F238E27FC236}">
                <a16:creationId xmlns:a16="http://schemas.microsoft.com/office/drawing/2014/main" id="{266F146C-A43C-E14A-8E6A-D7868A7DB621}"/>
              </a:ext>
            </a:extLst>
          </p:cNvPr>
          <p:cNvSpPr/>
          <p:nvPr/>
        </p:nvSpPr>
        <p:spPr>
          <a:xfrm>
            <a:off x="1190929" y="6153668"/>
            <a:ext cx="0" cy="1804670"/>
          </a:xfrm>
          <a:custGeom>
            <a:avLst/>
            <a:gdLst/>
            <a:ahLst/>
            <a:cxnLst/>
            <a:rect l="l" t="t" r="r" b="b"/>
            <a:pathLst>
              <a:path h="1804670">
                <a:moveTo>
                  <a:pt x="0" y="1804543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12">
            <a:extLst>
              <a:ext uri="{FF2B5EF4-FFF2-40B4-BE49-F238E27FC236}">
                <a16:creationId xmlns:a16="http://schemas.microsoft.com/office/drawing/2014/main" id="{5BB22226-A98E-4D46-BB4D-D998F01C9E30}"/>
              </a:ext>
            </a:extLst>
          </p:cNvPr>
          <p:cNvSpPr/>
          <p:nvPr/>
        </p:nvSpPr>
        <p:spPr>
          <a:xfrm>
            <a:off x="2305507" y="5181826"/>
            <a:ext cx="278765" cy="972185"/>
          </a:xfrm>
          <a:custGeom>
            <a:avLst/>
            <a:gdLst/>
            <a:ahLst/>
            <a:cxnLst/>
            <a:rect l="l" t="t" r="r" b="b"/>
            <a:pathLst>
              <a:path w="278765" h="972185">
                <a:moveTo>
                  <a:pt x="0" y="0"/>
                </a:moveTo>
                <a:lnTo>
                  <a:pt x="278726" y="971842"/>
                </a:lnTo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13">
            <a:extLst>
              <a:ext uri="{FF2B5EF4-FFF2-40B4-BE49-F238E27FC236}">
                <a16:creationId xmlns:a16="http://schemas.microsoft.com/office/drawing/2014/main" id="{F437B9BC-1E1A-564C-B827-17D801E0B3ED}"/>
              </a:ext>
            </a:extLst>
          </p:cNvPr>
          <p:cNvSpPr/>
          <p:nvPr/>
        </p:nvSpPr>
        <p:spPr>
          <a:xfrm>
            <a:off x="1469669" y="5181826"/>
            <a:ext cx="278765" cy="972185"/>
          </a:xfrm>
          <a:custGeom>
            <a:avLst/>
            <a:gdLst/>
            <a:ahLst/>
            <a:cxnLst/>
            <a:rect l="l" t="t" r="r" b="b"/>
            <a:pathLst>
              <a:path w="278765" h="972185">
                <a:moveTo>
                  <a:pt x="0" y="971842"/>
                </a:moveTo>
                <a:lnTo>
                  <a:pt x="278739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14">
            <a:extLst>
              <a:ext uri="{FF2B5EF4-FFF2-40B4-BE49-F238E27FC236}">
                <a16:creationId xmlns:a16="http://schemas.microsoft.com/office/drawing/2014/main" id="{9C269985-2CC4-6042-A3FA-1D48968A736A}"/>
              </a:ext>
            </a:extLst>
          </p:cNvPr>
          <p:cNvSpPr/>
          <p:nvPr/>
        </p:nvSpPr>
        <p:spPr>
          <a:xfrm>
            <a:off x="3698785" y="7125510"/>
            <a:ext cx="417830" cy="833119"/>
          </a:xfrm>
          <a:custGeom>
            <a:avLst/>
            <a:gdLst/>
            <a:ahLst/>
            <a:cxnLst/>
            <a:rect l="l" t="t" r="r" b="b"/>
            <a:pathLst>
              <a:path w="417829" h="833120">
                <a:moveTo>
                  <a:pt x="0" y="832840"/>
                </a:moveTo>
                <a:lnTo>
                  <a:pt x="0" y="277609"/>
                </a:lnTo>
                <a:lnTo>
                  <a:pt x="208978" y="0"/>
                </a:lnTo>
                <a:lnTo>
                  <a:pt x="417830" y="277609"/>
                </a:lnTo>
                <a:lnTo>
                  <a:pt x="417830" y="832840"/>
                </a:lnTo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15">
            <a:extLst>
              <a:ext uri="{FF2B5EF4-FFF2-40B4-BE49-F238E27FC236}">
                <a16:creationId xmlns:a16="http://schemas.microsoft.com/office/drawing/2014/main" id="{8CD7FBD4-DC08-C142-A302-AAE35FE95984}"/>
              </a:ext>
            </a:extLst>
          </p:cNvPr>
          <p:cNvSpPr/>
          <p:nvPr/>
        </p:nvSpPr>
        <p:spPr>
          <a:xfrm>
            <a:off x="4952580" y="7125510"/>
            <a:ext cx="418465" cy="833119"/>
          </a:xfrm>
          <a:custGeom>
            <a:avLst/>
            <a:gdLst/>
            <a:ahLst/>
            <a:cxnLst/>
            <a:rect l="l" t="t" r="r" b="b"/>
            <a:pathLst>
              <a:path w="418465" h="833120">
                <a:moveTo>
                  <a:pt x="0" y="832840"/>
                </a:moveTo>
                <a:lnTo>
                  <a:pt x="0" y="277609"/>
                </a:lnTo>
                <a:lnTo>
                  <a:pt x="208991" y="0"/>
                </a:lnTo>
                <a:lnTo>
                  <a:pt x="417969" y="277609"/>
                </a:lnTo>
                <a:lnTo>
                  <a:pt x="417969" y="83284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16">
            <a:extLst>
              <a:ext uri="{FF2B5EF4-FFF2-40B4-BE49-F238E27FC236}">
                <a16:creationId xmlns:a16="http://schemas.microsoft.com/office/drawing/2014/main" id="{F5B6A0A0-2648-FE40-B191-CC7E02D7242A}"/>
              </a:ext>
            </a:extLst>
          </p:cNvPr>
          <p:cNvSpPr/>
          <p:nvPr/>
        </p:nvSpPr>
        <p:spPr>
          <a:xfrm>
            <a:off x="1608912" y="7125510"/>
            <a:ext cx="836294" cy="833119"/>
          </a:xfrm>
          <a:custGeom>
            <a:avLst/>
            <a:gdLst/>
            <a:ahLst/>
            <a:cxnLst/>
            <a:rect l="l" t="t" r="r" b="b"/>
            <a:pathLst>
              <a:path w="836295" h="833120">
                <a:moveTo>
                  <a:pt x="835964" y="832840"/>
                </a:moveTo>
                <a:lnTo>
                  <a:pt x="836091" y="416483"/>
                </a:lnTo>
                <a:lnTo>
                  <a:pt x="770780" y="254324"/>
                </a:lnTo>
                <a:lnTo>
                  <a:pt x="627094" y="121945"/>
                </a:lnTo>
                <a:lnTo>
                  <a:pt x="483408" y="32714"/>
                </a:lnTo>
                <a:lnTo>
                  <a:pt x="418096" y="0"/>
                </a:lnTo>
                <a:lnTo>
                  <a:pt x="176384" y="111334"/>
                </a:lnTo>
                <a:lnTo>
                  <a:pt x="52262" y="191830"/>
                </a:lnTo>
                <a:lnTo>
                  <a:pt x="6532" y="280531"/>
                </a:lnTo>
                <a:lnTo>
                  <a:pt x="0" y="416483"/>
                </a:lnTo>
                <a:lnTo>
                  <a:pt x="0" y="83284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17">
            <a:extLst>
              <a:ext uri="{FF2B5EF4-FFF2-40B4-BE49-F238E27FC236}">
                <a16:creationId xmlns:a16="http://schemas.microsoft.com/office/drawing/2014/main" id="{C09B83C2-5533-994D-A492-8BA83D90322A}"/>
              </a:ext>
            </a:extLst>
          </p:cNvPr>
          <p:cNvSpPr/>
          <p:nvPr/>
        </p:nvSpPr>
        <p:spPr>
          <a:xfrm>
            <a:off x="2862847" y="5737044"/>
            <a:ext cx="0" cy="1111250"/>
          </a:xfrm>
          <a:custGeom>
            <a:avLst/>
            <a:gdLst/>
            <a:ahLst/>
            <a:cxnLst/>
            <a:rect l="l" t="t" r="r" b="b"/>
            <a:pathLst>
              <a:path h="1111250">
                <a:moveTo>
                  <a:pt x="0" y="0"/>
                </a:moveTo>
                <a:lnTo>
                  <a:pt x="0" y="111071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18">
            <a:extLst>
              <a:ext uri="{FF2B5EF4-FFF2-40B4-BE49-F238E27FC236}">
                <a16:creationId xmlns:a16="http://schemas.microsoft.com/office/drawing/2014/main" id="{39DD38CB-B3DD-0148-A6C2-E979F449D344}"/>
              </a:ext>
            </a:extLst>
          </p:cNvPr>
          <p:cNvSpPr/>
          <p:nvPr/>
        </p:nvSpPr>
        <p:spPr>
          <a:xfrm>
            <a:off x="1190929" y="5737044"/>
            <a:ext cx="0" cy="1111250"/>
          </a:xfrm>
          <a:custGeom>
            <a:avLst/>
            <a:gdLst/>
            <a:ahLst/>
            <a:cxnLst/>
            <a:rect l="l" t="t" r="r" b="b"/>
            <a:pathLst>
              <a:path h="1111250">
                <a:moveTo>
                  <a:pt x="0" y="0"/>
                </a:moveTo>
                <a:lnTo>
                  <a:pt x="0" y="111071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19">
            <a:extLst>
              <a:ext uri="{FF2B5EF4-FFF2-40B4-BE49-F238E27FC236}">
                <a16:creationId xmlns:a16="http://schemas.microsoft.com/office/drawing/2014/main" id="{5109447D-F3AC-EA41-912E-FC18A0BB64E9}"/>
              </a:ext>
            </a:extLst>
          </p:cNvPr>
          <p:cNvSpPr/>
          <p:nvPr/>
        </p:nvSpPr>
        <p:spPr>
          <a:xfrm>
            <a:off x="1748408" y="4904343"/>
            <a:ext cx="0" cy="277495"/>
          </a:xfrm>
          <a:custGeom>
            <a:avLst/>
            <a:gdLst/>
            <a:ahLst/>
            <a:cxnLst/>
            <a:rect l="l" t="t" r="r" b="b"/>
            <a:pathLst>
              <a:path h="277495">
                <a:moveTo>
                  <a:pt x="0" y="277482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0">
            <a:extLst>
              <a:ext uri="{FF2B5EF4-FFF2-40B4-BE49-F238E27FC236}">
                <a16:creationId xmlns:a16="http://schemas.microsoft.com/office/drawing/2014/main" id="{F66D7D3E-FD23-794A-96C3-C9161992C379}"/>
              </a:ext>
            </a:extLst>
          </p:cNvPr>
          <p:cNvSpPr/>
          <p:nvPr/>
        </p:nvSpPr>
        <p:spPr>
          <a:xfrm>
            <a:off x="2305507" y="4904343"/>
            <a:ext cx="0" cy="277495"/>
          </a:xfrm>
          <a:custGeom>
            <a:avLst/>
            <a:gdLst/>
            <a:ahLst/>
            <a:cxnLst/>
            <a:rect l="l" t="t" r="r" b="b"/>
            <a:pathLst>
              <a:path h="277495">
                <a:moveTo>
                  <a:pt x="0" y="277482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1">
            <a:extLst>
              <a:ext uri="{FF2B5EF4-FFF2-40B4-BE49-F238E27FC236}">
                <a16:creationId xmlns:a16="http://schemas.microsoft.com/office/drawing/2014/main" id="{CB70B33C-05B7-914F-B92A-61205E4DA9B3}"/>
              </a:ext>
            </a:extLst>
          </p:cNvPr>
          <p:cNvSpPr/>
          <p:nvPr/>
        </p:nvSpPr>
        <p:spPr>
          <a:xfrm>
            <a:off x="1190929" y="6153668"/>
            <a:ext cx="1671955" cy="0"/>
          </a:xfrm>
          <a:custGeom>
            <a:avLst/>
            <a:gdLst/>
            <a:ahLst/>
            <a:cxnLst/>
            <a:rect l="l" t="t" r="r" b="b"/>
            <a:pathLst>
              <a:path w="1671954">
                <a:moveTo>
                  <a:pt x="0" y="0"/>
                </a:moveTo>
                <a:lnTo>
                  <a:pt x="1671916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2">
            <a:extLst>
              <a:ext uri="{FF2B5EF4-FFF2-40B4-BE49-F238E27FC236}">
                <a16:creationId xmlns:a16="http://schemas.microsoft.com/office/drawing/2014/main" id="{F455EAC8-205A-F44B-B93E-3DBA76DFEA96}"/>
              </a:ext>
            </a:extLst>
          </p:cNvPr>
          <p:cNvSpPr/>
          <p:nvPr/>
        </p:nvSpPr>
        <p:spPr>
          <a:xfrm>
            <a:off x="1581074" y="6570024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47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">
            <a:extLst>
              <a:ext uri="{FF2B5EF4-FFF2-40B4-BE49-F238E27FC236}">
                <a16:creationId xmlns:a16="http://schemas.microsoft.com/office/drawing/2014/main" id="{55819C9A-95D9-B24F-BE01-A99BD2D3908F}"/>
              </a:ext>
            </a:extLst>
          </p:cNvPr>
          <p:cNvSpPr/>
          <p:nvPr/>
        </p:nvSpPr>
        <p:spPr>
          <a:xfrm>
            <a:off x="1859674" y="6570024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47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4">
            <a:extLst>
              <a:ext uri="{FF2B5EF4-FFF2-40B4-BE49-F238E27FC236}">
                <a16:creationId xmlns:a16="http://schemas.microsoft.com/office/drawing/2014/main" id="{0B379E8C-2EE2-E54C-BADF-4B3195A693D8}"/>
              </a:ext>
            </a:extLst>
          </p:cNvPr>
          <p:cNvSpPr/>
          <p:nvPr/>
        </p:nvSpPr>
        <p:spPr>
          <a:xfrm>
            <a:off x="2194102" y="6570024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47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5">
            <a:extLst>
              <a:ext uri="{FF2B5EF4-FFF2-40B4-BE49-F238E27FC236}">
                <a16:creationId xmlns:a16="http://schemas.microsoft.com/office/drawing/2014/main" id="{31D8F24D-5D02-4148-8835-AE7760AA0991}"/>
              </a:ext>
            </a:extLst>
          </p:cNvPr>
          <p:cNvSpPr/>
          <p:nvPr/>
        </p:nvSpPr>
        <p:spPr>
          <a:xfrm>
            <a:off x="2472829" y="6570024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47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6">
            <a:extLst>
              <a:ext uri="{FF2B5EF4-FFF2-40B4-BE49-F238E27FC236}">
                <a16:creationId xmlns:a16="http://schemas.microsoft.com/office/drawing/2014/main" id="{D96233EA-E562-4D49-92A1-7E7CA0B0F52E}"/>
              </a:ext>
            </a:extLst>
          </p:cNvPr>
          <p:cNvSpPr/>
          <p:nvPr/>
        </p:nvSpPr>
        <p:spPr>
          <a:xfrm>
            <a:off x="1190929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7">
            <a:extLst>
              <a:ext uri="{FF2B5EF4-FFF2-40B4-BE49-F238E27FC236}">
                <a16:creationId xmlns:a16="http://schemas.microsoft.com/office/drawing/2014/main" id="{704E0552-9A43-8B43-BEEA-C3F6C53E7C23}"/>
              </a:ext>
            </a:extLst>
          </p:cNvPr>
          <p:cNvSpPr/>
          <p:nvPr/>
        </p:nvSpPr>
        <p:spPr>
          <a:xfrm>
            <a:off x="1655382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8">
            <a:extLst>
              <a:ext uri="{FF2B5EF4-FFF2-40B4-BE49-F238E27FC236}">
                <a16:creationId xmlns:a16="http://schemas.microsoft.com/office/drawing/2014/main" id="{3D2DF79F-4EDF-9645-B30C-31E28064646B}"/>
              </a:ext>
            </a:extLst>
          </p:cNvPr>
          <p:cNvSpPr/>
          <p:nvPr/>
        </p:nvSpPr>
        <p:spPr>
          <a:xfrm>
            <a:off x="2119795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9">
            <a:extLst>
              <a:ext uri="{FF2B5EF4-FFF2-40B4-BE49-F238E27FC236}">
                <a16:creationId xmlns:a16="http://schemas.microsoft.com/office/drawing/2014/main" id="{21FA53C8-9AB1-3242-8C83-B818186B1B31}"/>
              </a:ext>
            </a:extLst>
          </p:cNvPr>
          <p:cNvSpPr/>
          <p:nvPr/>
        </p:nvSpPr>
        <p:spPr>
          <a:xfrm>
            <a:off x="2584234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30">
            <a:extLst>
              <a:ext uri="{FF2B5EF4-FFF2-40B4-BE49-F238E27FC236}">
                <a16:creationId xmlns:a16="http://schemas.microsoft.com/office/drawing/2014/main" id="{57DC565E-5839-7644-BA09-E5D5E21A2307}"/>
              </a:ext>
            </a:extLst>
          </p:cNvPr>
          <p:cNvSpPr/>
          <p:nvPr/>
        </p:nvSpPr>
        <p:spPr>
          <a:xfrm>
            <a:off x="3048660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31">
            <a:extLst>
              <a:ext uri="{FF2B5EF4-FFF2-40B4-BE49-F238E27FC236}">
                <a16:creationId xmlns:a16="http://schemas.microsoft.com/office/drawing/2014/main" id="{D14FBECB-C64E-1B43-B33B-15ACA5C7B6DA}"/>
              </a:ext>
            </a:extLst>
          </p:cNvPr>
          <p:cNvSpPr/>
          <p:nvPr/>
        </p:nvSpPr>
        <p:spPr>
          <a:xfrm>
            <a:off x="3512819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32">
            <a:extLst>
              <a:ext uri="{FF2B5EF4-FFF2-40B4-BE49-F238E27FC236}">
                <a16:creationId xmlns:a16="http://schemas.microsoft.com/office/drawing/2014/main" id="{00D93795-FC31-9949-B0CF-14ADEB1E8118}"/>
              </a:ext>
            </a:extLst>
          </p:cNvPr>
          <p:cNvSpPr/>
          <p:nvPr/>
        </p:nvSpPr>
        <p:spPr>
          <a:xfrm>
            <a:off x="3977386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33">
            <a:extLst>
              <a:ext uri="{FF2B5EF4-FFF2-40B4-BE49-F238E27FC236}">
                <a16:creationId xmlns:a16="http://schemas.microsoft.com/office/drawing/2014/main" id="{A6A1C3C4-F8A9-C84F-84E3-2F60873A6A6C}"/>
              </a:ext>
            </a:extLst>
          </p:cNvPr>
          <p:cNvSpPr/>
          <p:nvPr/>
        </p:nvSpPr>
        <p:spPr>
          <a:xfrm>
            <a:off x="4441698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34">
            <a:extLst>
              <a:ext uri="{FF2B5EF4-FFF2-40B4-BE49-F238E27FC236}">
                <a16:creationId xmlns:a16="http://schemas.microsoft.com/office/drawing/2014/main" id="{CC022A86-C6A5-2845-A6CD-44CB510FA4E6}"/>
              </a:ext>
            </a:extLst>
          </p:cNvPr>
          <p:cNvSpPr/>
          <p:nvPr/>
        </p:nvSpPr>
        <p:spPr>
          <a:xfrm>
            <a:off x="4906111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35">
            <a:extLst>
              <a:ext uri="{FF2B5EF4-FFF2-40B4-BE49-F238E27FC236}">
                <a16:creationId xmlns:a16="http://schemas.microsoft.com/office/drawing/2014/main" id="{A85D6C98-074C-8D41-A7E1-6247F837FAD0}"/>
              </a:ext>
            </a:extLst>
          </p:cNvPr>
          <p:cNvSpPr/>
          <p:nvPr/>
        </p:nvSpPr>
        <p:spPr>
          <a:xfrm>
            <a:off x="5370550" y="948555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36">
            <a:extLst>
              <a:ext uri="{FF2B5EF4-FFF2-40B4-BE49-F238E27FC236}">
                <a16:creationId xmlns:a16="http://schemas.microsoft.com/office/drawing/2014/main" id="{D50649EE-FC11-1E46-9B18-4C830410F634}"/>
              </a:ext>
            </a:extLst>
          </p:cNvPr>
          <p:cNvSpPr/>
          <p:nvPr/>
        </p:nvSpPr>
        <p:spPr>
          <a:xfrm>
            <a:off x="2653855" y="7958350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37">
            <a:extLst>
              <a:ext uri="{FF2B5EF4-FFF2-40B4-BE49-F238E27FC236}">
                <a16:creationId xmlns:a16="http://schemas.microsoft.com/office/drawing/2014/main" id="{F419E8C0-11C0-3F47-8160-80FDC16AA13B}"/>
              </a:ext>
            </a:extLst>
          </p:cNvPr>
          <p:cNvSpPr/>
          <p:nvPr/>
        </p:nvSpPr>
        <p:spPr>
          <a:xfrm>
            <a:off x="3907764" y="7958350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38">
            <a:extLst>
              <a:ext uri="{FF2B5EF4-FFF2-40B4-BE49-F238E27FC236}">
                <a16:creationId xmlns:a16="http://schemas.microsoft.com/office/drawing/2014/main" id="{B7C59D5D-C099-5C47-8198-546847E2B637}"/>
              </a:ext>
            </a:extLst>
          </p:cNvPr>
          <p:cNvSpPr/>
          <p:nvPr/>
        </p:nvSpPr>
        <p:spPr>
          <a:xfrm>
            <a:off x="1190929" y="8652444"/>
            <a:ext cx="418465" cy="139065"/>
          </a:xfrm>
          <a:custGeom>
            <a:avLst/>
            <a:gdLst/>
            <a:ahLst/>
            <a:cxnLst/>
            <a:rect l="l" t="t" r="r" b="b"/>
            <a:pathLst>
              <a:path w="418465" h="139065">
                <a:moveTo>
                  <a:pt x="0" y="138734"/>
                </a:moveTo>
                <a:lnTo>
                  <a:pt x="208991" y="0"/>
                </a:lnTo>
                <a:lnTo>
                  <a:pt x="417982" y="138734"/>
                </a:lnTo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39">
            <a:extLst>
              <a:ext uri="{FF2B5EF4-FFF2-40B4-BE49-F238E27FC236}">
                <a16:creationId xmlns:a16="http://schemas.microsoft.com/office/drawing/2014/main" id="{85BD2E03-68C0-A940-AC07-DE74CCE1A956}"/>
              </a:ext>
            </a:extLst>
          </p:cNvPr>
          <p:cNvSpPr/>
          <p:nvPr/>
        </p:nvSpPr>
        <p:spPr>
          <a:xfrm>
            <a:off x="2444877" y="8652444"/>
            <a:ext cx="418465" cy="139065"/>
          </a:xfrm>
          <a:custGeom>
            <a:avLst/>
            <a:gdLst/>
            <a:ahLst/>
            <a:cxnLst/>
            <a:rect l="l" t="t" r="r" b="b"/>
            <a:pathLst>
              <a:path w="418465" h="139065">
                <a:moveTo>
                  <a:pt x="0" y="138734"/>
                </a:moveTo>
                <a:lnTo>
                  <a:pt x="208838" y="0"/>
                </a:lnTo>
                <a:lnTo>
                  <a:pt x="417969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40">
            <a:extLst>
              <a:ext uri="{FF2B5EF4-FFF2-40B4-BE49-F238E27FC236}">
                <a16:creationId xmlns:a16="http://schemas.microsoft.com/office/drawing/2014/main" id="{DD2A72AE-B852-B043-8CC4-1EB42A0F4948}"/>
              </a:ext>
            </a:extLst>
          </p:cNvPr>
          <p:cNvSpPr/>
          <p:nvPr/>
        </p:nvSpPr>
        <p:spPr>
          <a:xfrm>
            <a:off x="3698646" y="8652444"/>
            <a:ext cx="418465" cy="139065"/>
          </a:xfrm>
          <a:custGeom>
            <a:avLst/>
            <a:gdLst/>
            <a:ahLst/>
            <a:cxnLst/>
            <a:rect l="l" t="t" r="r" b="b"/>
            <a:pathLst>
              <a:path w="418465" h="139065">
                <a:moveTo>
                  <a:pt x="0" y="138734"/>
                </a:moveTo>
                <a:lnTo>
                  <a:pt x="208978" y="0"/>
                </a:lnTo>
                <a:lnTo>
                  <a:pt x="417969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41">
            <a:extLst>
              <a:ext uri="{FF2B5EF4-FFF2-40B4-BE49-F238E27FC236}">
                <a16:creationId xmlns:a16="http://schemas.microsoft.com/office/drawing/2014/main" id="{B2498186-79E6-6A44-90A9-8C8E2E5C19DC}"/>
              </a:ext>
            </a:extLst>
          </p:cNvPr>
          <p:cNvSpPr/>
          <p:nvPr/>
        </p:nvSpPr>
        <p:spPr>
          <a:xfrm>
            <a:off x="4952580" y="8652444"/>
            <a:ext cx="418465" cy="139065"/>
          </a:xfrm>
          <a:custGeom>
            <a:avLst/>
            <a:gdLst/>
            <a:ahLst/>
            <a:cxnLst/>
            <a:rect l="l" t="t" r="r" b="b"/>
            <a:pathLst>
              <a:path w="418465" h="139065">
                <a:moveTo>
                  <a:pt x="0" y="138734"/>
                </a:moveTo>
                <a:lnTo>
                  <a:pt x="208851" y="0"/>
                </a:lnTo>
                <a:lnTo>
                  <a:pt x="417969" y="13873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89">
            <a:extLst>
              <a:ext uri="{FF2B5EF4-FFF2-40B4-BE49-F238E27FC236}">
                <a16:creationId xmlns:a16="http://schemas.microsoft.com/office/drawing/2014/main" id="{9F5788A9-0264-6D4A-967E-5268DF085C04}"/>
              </a:ext>
            </a:extLst>
          </p:cNvPr>
          <p:cNvSpPr/>
          <p:nvPr/>
        </p:nvSpPr>
        <p:spPr>
          <a:xfrm>
            <a:off x="913251" y="615751"/>
            <a:ext cx="2627630" cy="2627630"/>
          </a:xfrm>
          <a:custGeom>
            <a:avLst/>
            <a:gdLst/>
            <a:ahLst/>
            <a:cxnLst/>
            <a:rect l="l" t="t" r="r" b="b"/>
            <a:pathLst>
              <a:path w="2627630" h="2627630">
                <a:moveTo>
                  <a:pt x="2621953" y="0"/>
                </a:moveTo>
                <a:lnTo>
                  <a:pt x="2624290" y="40713"/>
                </a:lnTo>
                <a:lnTo>
                  <a:pt x="2625966" y="81602"/>
                </a:lnTo>
                <a:lnTo>
                  <a:pt x="2626975" y="122659"/>
                </a:lnTo>
                <a:lnTo>
                  <a:pt x="2627312" y="163880"/>
                </a:lnTo>
                <a:lnTo>
                  <a:pt x="2626845" y="212359"/>
                </a:lnTo>
                <a:lnTo>
                  <a:pt x="2625448" y="260610"/>
                </a:lnTo>
                <a:lnTo>
                  <a:pt x="2623130" y="308625"/>
                </a:lnTo>
                <a:lnTo>
                  <a:pt x="2619901" y="356396"/>
                </a:lnTo>
                <a:lnTo>
                  <a:pt x="2615767" y="403913"/>
                </a:lnTo>
                <a:lnTo>
                  <a:pt x="2610739" y="451168"/>
                </a:lnTo>
                <a:lnTo>
                  <a:pt x="2604824" y="498153"/>
                </a:lnTo>
                <a:lnTo>
                  <a:pt x="2598031" y="544859"/>
                </a:lnTo>
                <a:lnTo>
                  <a:pt x="2590369" y="591277"/>
                </a:lnTo>
                <a:lnTo>
                  <a:pt x="2581846" y="637399"/>
                </a:lnTo>
                <a:lnTo>
                  <a:pt x="2572471" y="683217"/>
                </a:lnTo>
                <a:lnTo>
                  <a:pt x="2562252" y="728722"/>
                </a:lnTo>
                <a:lnTo>
                  <a:pt x="2551197" y="773905"/>
                </a:lnTo>
                <a:lnTo>
                  <a:pt x="2539317" y="818757"/>
                </a:lnTo>
                <a:lnTo>
                  <a:pt x="2526618" y="863271"/>
                </a:lnTo>
                <a:lnTo>
                  <a:pt x="2513109" y="907437"/>
                </a:lnTo>
                <a:lnTo>
                  <a:pt x="2498800" y="951247"/>
                </a:lnTo>
                <a:lnTo>
                  <a:pt x="2483699" y="994693"/>
                </a:lnTo>
                <a:lnTo>
                  <a:pt x="2467813" y="1037766"/>
                </a:lnTo>
                <a:lnTo>
                  <a:pt x="2451152" y="1080457"/>
                </a:lnTo>
                <a:lnTo>
                  <a:pt x="2433725" y="1122758"/>
                </a:lnTo>
                <a:lnTo>
                  <a:pt x="2415539" y="1164660"/>
                </a:lnTo>
                <a:lnTo>
                  <a:pt x="2396604" y="1206155"/>
                </a:lnTo>
                <a:lnTo>
                  <a:pt x="2376928" y="1247234"/>
                </a:lnTo>
                <a:lnTo>
                  <a:pt x="2356519" y="1287889"/>
                </a:lnTo>
                <a:lnTo>
                  <a:pt x="2335387" y="1328110"/>
                </a:lnTo>
                <a:lnTo>
                  <a:pt x="2313539" y="1367890"/>
                </a:lnTo>
                <a:lnTo>
                  <a:pt x="2290984" y="1407220"/>
                </a:lnTo>
                <a:lnTo>
                  <a:pt x="2267731" y="1446092"/>
                </a:lnTo>
                <a:lnTo>
                  <a:pt x="2243788" y="1484496"/>
                </a:lnTo>
                <a:lnTo>
                  <a:pt x="2219164" y="1522424"/>
                </a:lnTo>
                <a:lnTo>
                  <a:pt x="2193868" y="1559868"/>
                </a:lnTo>
                <a:lnTo>
                  <a:pt x="2167908" y="1596819"/>
                </a:lnTo>
                <a:lnTo>
                  <a:pt x="2141292" y="1633269"/>
                </a:lnTo>
                <a:lnTo>
                  <a:pt x="2114029" y="1669209"/>
                </a:lnTo>
                <a:lnTo>
                  <a:pt x="2086128" y="1704630"/>
                </a:lnTo>
                <a:lnTo>
                  <a:pt x="2057597" y="1739524"/>
                </a:lnTo>
                <a:lnTo>
                  <a:pt x="2028445" y="1773883"/>
                </a:lnTo>
                <a:lnTo>
                  <a:pt x="1998680" y="1807697"/>
                </a:lnTo>
                <a:lnTo>
                  <a:pt x="1968311" y="1840958"/>
                </a:lnTo>
                <a:lnTo>
                  <a:pt x="1937346" y="1873658"/>
                </a:lnTo>
                <a:lnTo>
                  <a:pt x="1905795" y="1905788"/>
                </a:lnTo>
                <a:lnTo>
                  <a:pt x="1873665" y="1937340"/>
                </a:lnTo>
                <a:lnTo>
                  <a:pt x="1840965" y="1968305"/>
                </a:lnTo>
                <a:lnTo>
                  <a:pt x="1807704" y="1998674"/>
                </a:lnTo>
                <a:lnTo>
                  <a:pt x="1773890" y="2028439"/>
                </a:lnTo>
                <a:lnTo>
                  <a:pt x="1739532" y="2057592"/>
                </a:lnTo>
                <a:lnTo>
                  <a:pt x="1704638" y="2086123"/>
                </a:lnTo>
                <a:lnTo>
                  <a:pt x="1669217" y="2114024"/>
                </a:lnTo>
                <a:lnTo>
                  <a:pt x="1633277" y="2141287"/>
                </a:lnTo>
                <a:lnTo>
                  <a:pt x="1596828" y="2167903"/>
                </a:lnTo>
                <a:lnTo>
                  <a:pt x="1559877" y="2193864"/>
                </a:lnTo>
                <a:lnTo>
                  <a:pt x="1522433" y="2219161"/>
                </a:lnTo>
                <a:lnTo>
                  <a:pt x="1484505" y="2243785"/>
                </a:lnTo>
                <a:lnTo>
                  <a:pt x="1446101" y="2267728"/>
                </a:lnTo>
                <a:lnTo>
                  <a:pt x="1407230" y="2290981"/>
                </a:lnTo>
                <a:lnTo>
                  <a:pt x="1367900" y="2313536"/>
                </a:lnTo>
                <a:lnTo>
                  <a:pt x="1328120" y="2335384"/>
                </a:lnTo>
                <a:lnTo>
                  <a:pt x="1287898" y="2356517"/>
                </a:lnTo>
                <a:lnTo>
                  <a:pt x="1247244" y="2376925"/>
                </a:lnTo>
                <a:lnTo>
                  <a:pt x="1206165" y="2396602"/>
                </a:lnTo>
                <a:lnTo>
                  <a:pt x="1164671" y="2415537"/>
                </a:lnTo>
                <a:lnTo>
                  <a:pt x="1122769" y="2433723"/>
                </a:lnTo>
                <a:lnTo>
                  <a:pt x="1080468" y="2451151"/>
                </a:lnTo>
                <a:lnTo>
                  <a:pt x="1037777" y="2467811"/>
                </a:lnTo>
                <a:lnTo>
                  <a:pt x="994704" y="2483697"/>
                </a:lnTo>
                <a:lnTo>
                  <a:pt x="951259" y="2498799"/>
                </a:lnTo>
                <a:lnTo>
                  <a:pt x="907448" y="2513108"/>
                </a:lnTo>
                <a:lnTo>
                  <a:pt x="863282" y="2526617"/>
                </a:lnTo>
                <a:lnTo>
                  <a:pt x="818769" y="2539316"/>
                </a:lnTo>
                <a:lnTo>
                  <a:pt x="773916" y="2551197"/>
                </a:lnTo>
                <a:lnTo>
                  <a:pt x="728734" y="2562251"/>
                </a:lnTo>
                <a:lnTo>
                  <a:pt x="683229" y="2572470"/>
                </a:lnTo>
                <a:lnTo>
                  <a:pt x="637412" y="2581845"/>
                </a:lnTo>
                <a:lnTo>
                  <a:pt x="591289" y="2590369"/>
                </a:lnTo>
                <a:lnTo>
                  <a:pt x="544871" y="2598031"/>
                </a:lnTo>
                <a:lnTo>
                  <a:pt x="498165" y="2604824"/>
                </a:lnTo>
                <a:lnTo>
                  <a:pt x="451180" y="2610739"/>
                </a:lnTo>
                <a:lnTo>
                  <a:pt x="403925" y="2615767"/>
                </a:lnTo>
                <a:lnTo>
                  <a:pt x="356408" y="2619900"/>
                </a:lnTo>
                <a:lnTo>
                  <a:pt x="308638" y="2623130"/>
                </a:lnTo>
                <a:lnTo>
                  <a:pt x="260623" y="2625448"/>
                </a:lnTo>
                <a:lnTo>
                  <a:pt x="212372" y="2626844"/>
                </a:lnTo>
                <a:lnTo>
                  <a:pt x="163893" y="2627312"/>
                </a:lnTo>
                <a:lnTo>
                  <a:pt x="122670" y="2626974"/>
                </a:lnTo>
                <a:lnTo>
                  <a:pt x="81608" y="2625964"/>
                </a:lnTo>
                <a:lnTo>
                  <a:pt x="40715" y="2624285"/>
                </a:lnTo>
                <a:lnTo>
                  <a:pt x="0" y="262194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90">
            <a:extLst>
              <a:ext uri="{FF2B5EF4-FFF2-40B4-BE49-F238E27FC236}">
                <a16:creationId xmlns:a16="http://schemas.microsoft.com/office/drawing/2014/main" id="{99E9BCBF-A746-D146-AD07-84646491C758}"/>
              </a:ext>
            </a:extLst>
          </p:cNvPr>
          <p:cNvSpPr/>
          <p:nvPr/>
        </p:nvSpPr>
        <p:spPr>
          <a:xfrm>
            <a:off x="3666664" y="884327"/>
            <a:ext cx="792480" cy="0"/>
          </a:xfrm>
          <a:custGeom>
            <a:avLst/>
            <a:gdLst/>
            <a:ahLst/>
            <a:cxnLst/>
            <a:rect l="l" t="t" r="r" b="b"/>
            <a:pathLst>
              <a:path w="792479">
                <a:moveTo>
                  <a:pt x="0" y="0"/>
                </a:moveTo>
                <a:lnTo>
                  <a:pt x="791857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91">
            <a:extLst>
              <a:ext uri="{FF2B5EF4-FFF2-40B4-BE49-F238E27FC236}">
                <a16:creationId xmlns:a16="http://schemas.microsoft.com/office/drawing/2014/main" id="{0424AB89-3BD5-8F4D-AA7F-177B4F365503}"/>
              </a:ext>
            </a:extLst>
          </p:cNvPr>
          <p:cNvSpPr/>
          <p:nvPr/>
        </p:nvSpPr>
        <p:spPr>
          <a:xfrm>
            <a:off x="1203245" y="3347758"/>
            <a:ext cx="0" cy="791845"/>
          </a:xfrm>
          <a:custGeom>
            <a:avLst/>
            <a:gdLst/>
            <a:ahLst/>
            <a:cxnLst/>
            <a:rect l="l" t="t" r="r" b="b"/>
            <a:pathLst>
              <a:path h="791845">
                <a:moveTo>
                  <a:pt x="0" y="791845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92">
            <a:extLst>
              <a:ext uri="{FF2B5EF4-FFF2-40B4-BE49-F238E27FC236}">
                <a16:creationId xmlns:a16="http://schemas.microsoft.com/office/drawing/2014/main" id="{FBDB73D0-1A2D-FA49-BC78-F99BE73C4463}"/>
              </a:ext>
            </a:extLst>
          </p:cNvPr>
          <p:cNvSpPr/>
          <p:nvPr/>
        </p:nvSpPr>
        <p:spPr>
          <a:xfrm>
            <a:off x="1840824" y="3263824"/>
            <a:ext cx="205104" cy="765175"/>
          </a:xfrm>
          <a:custGeom>
            <a:avLst/>
            <a:gdLst/>
            <a:ahLst/>
            <a:cxnLst/>
            <a:rect l="l" t="t" r="r" b="b"/>
            <a:pathLst>
              <a:path w="205105" h="765175">
                <a:moveTo>
                  <a:pt x="204952" y="764870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93">
            <a:extLst>
              <a:ext uri="{FF2B5EF4-FFF2-40B4-BE49-F238E27FC236}">
                <a16:creationId xmlns:a16="http://schemas.microsoft.com/office/drawing/2014/main" id="{BE57454B-EECD-7A4C-ACB9-57214F8C4B25}"/>
              </a:ext>
            </a:extLst>
          </p:cNvPr>
          <p:cNvSpPr/>
          <p:nvPr/>
        </p:nvSpPr>
        <p:spPr>
          <a:xfrm>
            <a:off x="2434955" y="3017723"/>
            <a:ext cx="396240" cy="685800"/>
          </a:xfrm>
          <a:custGeom>
            <a:avLst/>
            <a:gdLst/>
            <a:ahLst/>
            <a:cxnLst/>
            <a:rect l="l" t="t" r="r" b="b"/>
            <a:pathLst>
              <a:path w="396239" h="685800">
                <a:moveTo>
                  <a:pt x="395922" y="685761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94">
            <a:extLst>
              <a:ext uri="{FF2B5EF4-FFF2-40B4-BE49-F238E27FC236}">
                <a16:creationId xmlns:a16="http://schemas.microsoft.com/office/drawing/2014/main" id="{B5BF8A44-FBBD-4A45-BAD8-461CBBEE4697}"/>
              </a:ext>
            </a:extLst>
          </p:cNvPr>
          <p:cNvSpPr/>
          <p:nvPr/>
        </p:nvSpPr>
        <p:spPr>
          <a:xfrm>
            <a:off x="2945152" y="2626233"/>
            <a:ext cx="560070" cy="560070"/>
          </a:xfrm>
          <a:custGeom>
            <a:avLst/>
            <a:gdLst/>
            <a:ahLst/>
            <a:cxnLst/>
            <a:rect l="l" t="t" r="r" b="b"/>
            <a:pathLst>
              <a:path w="560069" h="560069">
                <a:moveTo>
                  <a:pt x="559917" y="559930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95">
            <a:extLst>
              <a:ext uri="{FF2B5EF4-FFF2-40B4-BE49-F238E27FC236}">
                <a16:creationId xmlns:a16="http://schemas.microsoft.com/office/drawing/2014/main" id="{D24ADCF6-DA96-724F-93DB-FF29DDE91684}"/>
              </a:ext>
            </a:extLst>
          </p:cNvPr>
          <p:cNvSpPr/>
          <p:nvPr/>
        </p:nvSpPr>
        <p:spPr>
          <a:xfrm>
            <a:off x="3336630" y="2116049"/>
            <a:ext cx="685800" cy="396240"/>
          </a:xfrm>
          <a:custGeom>
            <a:avLst/>
            <a:gdLst/>
            <a:ahLst/>
            <a:cxnLst/>
            <a:rect l="l" t="t" r="r" b="b"/>
            <a:pathLst>
              <a:path w="685800" h="396239">
                <a:moveTo>
                  <a:pt x="685761" y="395922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96">
            <a:extLst>
              <a:ext uri="{FF2B5EF4-FFF2-40B4-BE49-F238E27FC236}">
                <a16:creationId xmlns:a16="http://schemas.microsoft.com/office/drawing/2014/main" id="{6D2D09CF-2882-5D48-8563-F5867CF591FB}"/>
              </a:ext>
            </a:extLst>
          </p:cNvPr>
          <p:cNvSpPr/>
          <p:nvPr/>
        </p:nvSpPr>
        <p:spPr>
          <a:xfrm>
            <a:off x="3582730" y="1521917"/>
            <a:ext cx="765175" cy="205104"/>
          </a:xfrm>
          <a:custGeom>
            <a:avLst/>
            <a:gdLst/>
            <a:ahLst/>
            <a:cxnLst/>
            <a:rect l="l" t="t" r="r" b="b"/>
            <a:pathLst>
              <a:path w="765175" h="205105">
                <a:moveTo>
                  <a:pt x="764870" y="204939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5">
            <a:extLst>
              <a:ext uri="{FF2B5EF4-FFF2-40B4-BE49-F238E27FC236}">
                <a16:creationId xmlns:a16="http://schemas.microsoft.com/office/drawing/2014/main" id="{33734EB6-8A21-AD42-BE63-A1C001327AF7}"/>
              </a:ext>
            </a:extLst>
          </p:cNvPr>
          <p:cNvSpPr txBox="1"/>
          <p:nvPr/>
        </p:nvSpPr>
        <p:spPr>
          <a:xfrm>
            <a:off x="8536629" y="6598442"/>
            <a:ext cx="5461635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#vprazejakodoma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spc="-15" dirty="0">
                <a:solidFill>
                  <a:srgbClr val="B7A076"/>
                </a:solidFill>
                <a:latin typeface="Tabac Sans"/>
                <a:cs typeface="Tabac Sans"/>
              </a:rPr>
              <a:t>www.vprazejakodoma.cz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8670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0" y="10692003"/>
                </a:moveTo>
                <a:lnTo>
                  <a:pt x="7559993" y="10692003"/>
                </a:lnTo>
                <a:lnTo>
                  <a:pt x="7559993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005E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5999" y="10090734"/>
            <a:ext cx="69850" cy="1809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sz="1050" b="1" dirty="0">
                <a:solidFill>
                  <a:srgbClr val="B7A076"/>
                </a:solidFill>
                <a:latin typeface="Tabac G3"/>
                <a:cs typeface="Tabac G3"/>
              </a:rPr>
              <a:t>5</a:t>
            </a:r>
            <a:endParaRPr sz="1050">
              <a:latin typeface="Tabac G3"/>
              <a:cs typeface="Tabac G3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972" y="127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0" y="10692003"/>
                </a:moveTo>
                <a:lnTo>
                  <a:pt x="7559992" y="10692003"/>
                </a:lnTo>
                <a:lnTo>
                  <a:pt x="7559992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2299896" y="7064084"/>
            <a:ext cx="779780" cy="62230"/>
          </a:xfrm>
          <a:custGeom>
            <a:avLst/>
            <a:gdLst/>
            <a:ahLst/>
            <a:cxnLst/>
            <a:rect l="l" t="t" r="r" b="b"/>
            <a:pathLst>
              <a:path w="779780" h="62229">
                <a:moveTo>
                  <a:pt x="779348" y="62212"/>
                </a:moveTo>
                <a:lnTo>
                  <a:pt x="695749" y="46650"/>
                </a:lnTo>
                <a:lnTo>
                  <a:pt x="621259" y="33668"/>
                </a:lnTo>
                <a:lnTo>
                  <a:pt x="554922" y="23088"/>
                </a:lnTo>
                <a:lnTo>
                  <a:pt x="495783" y="14733"/>
                </a:lnTo>
                <a:lnTo>
                  <a:pt x="442887" y="8424"/>
                </a:lnTo>
                <a:lnTo>
                  <a:pt x="395280" y="3984"/>
                </a:lnTo>
                <a:lnTo>
                  <a:pt x="352006" y="1235"/>
                </a:lnTo>
                <a:lnTo>
                  <a:pt x="312112" y="0"/>
                </a:lnTo>
                <a:lnTo>
                  <a:pt x="274640" y="99"/>
                </a:lnTo>
                <a:lnTo>
                  <a:pt x="203150" y="3591"/>
                </a:lnTo>
                <a:lnTo>
                  <a:pt x="129897" y="10289"/>
                </a:lnTo>
                <a:lnTo>
                  <a:pt x="90221" y="14396"/>
                </a:lnTo>
                <a:lnTo>
                  <a:pt x="47241" y="18771"/>
                </a:lnTo>
                <a:lnTo>
                  <a:pt x="0" y="2323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121347" y="7779239"/>
            <a:ext cx="958215" cy="36195"/>
          </a:xfrm>
          <a:custGeom>
            <a:avLst/>
            <a:gdLst/>
            <a:ahLst/>
            <a:cxnLst/>
            <a:rect l="l" t="t" r="r" b="b"/>
            <a:pathLst>
              <a:path w="958215" h="36195">
                <a:moveTo>
                  <a:pt x="957897" y="36007"/>
                </a:moveTo>
                <a:lnTo>
                  <a:pt x="880390" y="27798"/>
                </a:lnTo>
                <a:lnTo>
                  <a:pt x="809607" y="20799"/>
                </a:lnTo>
                <a:lnTo>
                  <a:pt x="744892" y="14943"/>
                </a:lnTo>
                <a:lnTo>
                  <a:pt x="685590" y="10162"/>
                </a:lnTo>
                <a:lnTo>
                  <a:pt x="631045" y="6388"/>
                </a:lnTo>
                <a:lnTo>
                  <a:pt x="580603" y="3553"/>
                </a:lnTo>
                <a:lnTo>
                  <a:pt x="533607" y="1588"/>
                </a:lnTo>
                <a:lnTo>
                  <a:pt x="489404" y="427"/>
                </a:lnTo>
                <a:lnTo>
                  <a:pt x="447336" y="0"/>
                </a:lnTo>
                <a:lnTo>
                  <a:pt x="406750" y="239"/>
                </a:lnTo>
                <a:lnTo>
                  <a:pt x="366989" y="1078"/>
                </a:lnTo>
                <a:lnTo>
                  <a:pt x="327400" y="2447"/>
                </a:lnTo>
                <a:lnTo>
                  <a:pt x="287325" y="4280"/>
                </a:lnTo>
                <a:lnTo>
                  <a:pt x="246110" y="6507"/>
                </a:lnTo>
                <a:lnTo>
                  <a:pt x="203100" y="9061"/>
                </a:lnTo>
                <a:lnTo>
                  <a:pt x="157639" y="11874"/>
                </a:lnTo>
                <a:lnTo>
                  <a:pt x="109072" y="14878"/>
                </a:lnTo>
                <a:lnTo>
                  <a:pt x="56744" y="18004"/>
                </a:lnTo>
                <a:lnTo>
                  <a:pt x="0" y="2118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843166" y="8481466"/>
            <a:ext cx="1236345" cy="22860"/>
          </a:xfrm>
          <a:custGeom>
            <a:avLst/>
            <a:gdLst/>
            <a:ahLst/>
            <a:cxnLst/>
            <a:rect l="l" t="t" r="r" b="b"/>
            <a:pathLst>
              <a:path w="1236344" h="22859">
                <a:moveTo>
                  <a:pt x="1236078" y="22348"/>
                </a:moveTo>
                <a:lnTo>
                  <a:pt x="1164257" y="18603"/>
                </a:lnTo>
                <a:lnTo>
                  <a:pt x="1097000" y="15263"/>
                </a:lnTo>
                <a:lnTo>
                  <a:pt x="1033926" y="12310"/>
                </a:lnTo>
                <a:lnTo>
                  <a:pt x="974653" y="9726"/>
                </a:lnTo>
                <a:lnTo>
                  <a:pt x="918800" y="7492"/>
                </a:lnTo>
                <a:lnTo>
                  <a:pt x="865985" y="5589"/>
                </a:lnTo>
                <a:lnTo>
                  <a:pt x="815826" y="4000"/>
                </a:lnTo>
                <a:lnTo>
                  <a:pt x="767943" y="2705"/>
                </a:lnTo>
                <a:lnTo>
                  <a:pt x="721954" y="1686"/>
                </a:lnTo>
                <a:lnTo>
                  <a:pt x="677477" y="924"/>
                </a:lnTo>
                <a:lnTo>
                  <a:pt x="634132" y="402"/>
                </a:lnTo>
                <a:lnTo>
                  <a:pt x="591535" y="100"/>
                </a:lnTo>
                <a:lnTo>
                  <a:pt x="549307" y="0"/>
                </a:lnTo>
                <a:lnTo>
                  <a:pt x="507066" y="83"/>
                </a:lnTo>
                <a:lnTo>
                  <a:pt x="464430" y="331"/>
                </a:lnTo>
                <a:lnTo>
                  <a:pt x="421017" y="726"/>
                </a:lnTo>
                <a:lnTo>
                  <a:pt x="376447" y="1248"/>
                </a:lnTo>
                <a:lnTo>
                  <a:pt x="330338" y="1880"/>
                </a:lnTo>
                <a:lnTo>
                  <a:pt x="282308" y="2603"/>
                </a:lnTo>
                <a:lnTo>
                  <a:pt x="231976" y="3398"/>
                </a:lnTo>
                <a:lnTo>
                  <a:pt x="178961" y="4246"/>
                </a:lnTo>
                <a:lnTo>
                  <a:pt x="122881" y="5131"/>
                </a:lnTo>
                <a:lnTo>
                  <a:pt x="63354" y="6031"/>
                </a:lnTo>
                <a:lnTo>
                  <a:pt x="0" y="6931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079245" y="6652332"/>
            <a:ext cx="1449070" cy="2573655"/>
          </a:xfrm>
          <a:custGeom>
            <a:avLst/>
            <a:gdLst/>
            <a:ahLst/>
            <a:cxnLst/>
            <a:rect l="l" t="t" r="r" b="b"/>
            <a:pathLst>
              <a:path w="1449069" h="2573654">
                <a:moveTo>
                  <a:pt x="1225677" y="2573083"/>
                </a:moveTo>
                <a:lnTo>
                  <a:pt x="0" y="2573083"/>
                </a:lnTo>
                <a:lnTo>
                  <a:pt x="39" y="2522631"/>
                </a:lnTo>
                <a:lnTo>
                  <a:pt x="76" y="2472179"/>
                </a:lnTo>
                <a:lnTo>
                  <a:pt x="112" y="2421727"/>
                </a:lnTo>
                <a:lnTo>
                  <a:pt x="145" y="2371275"/>
                </a:lnTo>
                <a:lnTo>
                  <a:pt x="177" y="2320823"/>
                </a:lnTo>
                <a:lnTo>
                  <a:pt x="207" y="2270371"/>
                </a:lnTo>
                <a:lnTo>
                  <a:pt x="234" y="2219919"/>
                </a:lnTo>
                <a:lnTo>
                  <a:pt x="261" y="2169467"/>
                </a:lnTo>
                <a:lnTo>
                  <a:pt x="285" y="2119015"/>
                </a:lnTo>
                <a:lnTo>
                  <a:pt x="307" y="2068563"/>
                </a:lnTo>
                <a:lnTo>
                  <a:pt x="328" y="2018111"/>
                </a:lnTo>
                <a:lnTo>
                  <a:pt x="347" y="1967658"/>
                </a:lnTo>
                <a:lnTo>
                  <a:pt x="364" y="1917206"/>
                </a:lnTo>
                <a:lnTo>
                  <a:pt x="380" y="1866754"/>
                </a:lnTo>
                <a:lnTo>
                  <a:pt x="394" y="1816302"/>
                </a:lnTo>
                <a:lnTo>
                  <a:pt x="406" y="1765849"/>
                </a:lnTo>
                <a:lnTo>
                  <a:pt x="417" y="1715397"/>
                </a:lnTo>
                <a:lnTo>
                  <a:pt x="426" y="1664945"/>
                </a:lnTo>
                <a:lnTo>
                  <a:pt x="434" y="1614492"/>
                </a:lnTo>
                <a:lnTo>
                  <a:pt x="440" y="1564040"/>
                </a:lnTo>
                <a:lnTo>
                  <a:pt x="445" y="1513587"/>
                </a:lnTo>
                <a:lnTo>
                  <a:pt x="448" y="1463135"/>
                </a:lnTo>
                <a:lnTo>
                  <a:pt x="449" y="1412682"/>
                </a:lnTo>
                <a:lnTo>
                  <a:pt x="450" y="1362230"/>
                </a:lnTo>
                <a:lnTo>
                  <a:pt x="448" y="1311777"/>
                </a:lnTo>
                <a:lnTo>
                  <a:pt x="446" y="1261324"/>
                </a:lnTo>
                <a:lnTo>
                  <a:pt x="442" y="1210872"/>
                </a:lnTo>
                <a:lnTo>
                  <a:pt x="436" y="1160419"/>
                </a:lnTo>
                <a:lnTo>
                  <a:pt x="430" y="1109966"/>
                </a:lnTo>
                <a:lnTo>
                  <a:pt x="422" y="1059514"/>
                </a:lnTo>
                <a:lnTo>
                  <a:pt x="413" y="1009061"/>
                </a:lnTo>
                <a:lnTo>
                  <a:pt x="402" y="958608"/>
                </a:lnTo>
                <a:lnTo>
                  <a:pt x="391" y="908155"/>
                </a:lnTo>
                <a:lnTo>
                  <a:pt x="378" y="857702"/>
                </a:lnTo>
                <a:lnTo>
                  <a:pt x="364" y="807250"/>
                </a:lnTo>
                <a:lnTo>
                  <a:pt x="348" y="756797"/>
                </a:lnTo>
                <a:lnTo>
                  <a:pt x="332" y="706344"/>
                </a:lnTo>
                <a:lnTo>
                  <a:pt x="315" y="655891"/>
                </a:lnTo>
                <a:lnTo>
                  <a:pt x="296" y="605438"/>
                </a:lnTo>
                <a:lnTo>
                  <a:pt x="277" y="554985"/>
                </a:lnTo>
                <a:lnTo>
                  <a:pt x="256" y="504532"/>
                </a:lnTo>
                <a:lnTo>
                  <a:pt x="235" y="454079"/>
                </a:lnTo>
                <a:lnTo>
                  <a:pt x="212" y="403625"/>
                </a:lnTo>
                <a:lnTo>
                  <a:pt x="189" y="353172"/>
                </a:lnTo>
                <a:lnTo>
                  <a:pt x="164" y="302719"/>
                </a:lnTo>
                <a:lnTo>
                  <a:pt x="139" y="252266"/>
                </a:lnTo>
                <a:lnTo>
                  <a:pt x="113" y="201813"/>
                </a:lnTo>
                <a:lnTo>
                  <a:pt x="86" y="151359"/>
                </a:lnTo>
                <a:lnTo>
                  <a:pt x="58" y="100906"/>
                </a:lnTo>
                <a:lnTo>
                  <a:pt x="29" y="50453"/>
                </a:lnTo>
                <a:lnTo>
                  <a:pt x="0" y="0"/>
                </a:lnTo>
                <a:lnTo>
                  <a:pt x="1448879" y="0"/>
                </a:lnTo>
                <a:lnTo>
                  <a:pt x="1446284" y="50675"/>
                </a:lnTo>
                <a:lnTo>
                  <a:pt x="1443557" y="101329"/>
                </a:lnTo>
                <a:lnTo>
                  <a:pt x="1440703" y="151963"/>
                </a:lnTo>
                <a:lnTo>
                  <a:pt x="1437724" y="202578"/>
                </a:lnTo>
                <a:lnTo>
                  <a:pt x="1434625" y="253175"/>
                </a:lnTo>
                <a:lnTo>
                  <a:pt x="1431409" y="303753"/>
                </a:lnTo>
                <a:lnTo>
                  <a:pt x="1428080" y="354315"/>
                </a:lnTo>
                <a:lnTo>
                  <a:pt x="1424642" y="404860"/>
                </a:lnTo>
                <a:lnTo>
                  <a:pt x="1421098" y="455389"/>
                </a:lnTo>
                <a:lnTo>
                  <a:pt x="1417452" y="505904"/>
                </a:lnTo>
                <a:lnTo>
                  <a:pt x="1413708" y="556404"/>
                </a:lnTo>
                <a:lnTo>
                  <a:pt x="1409869" y="606891"/>
                </a:lnTo>
                <a:lnTo>
                  <a:pt x="1405939" y="657365"/>
                </a:lnTo>
                <a:lnTo>
                  <a:pt x="1401921" y="707827"/>
                </a:lnTo>
                <a:lnTo>
                  <a:pt x="1397821" y="758277"/>
                </a:lnTo>
                <a:lnTo>
                  <a:pt x="1393640" y="808717"/>
                </a:lnTo>
                <a:lnTo>
                  <a:pt x="1389383" y="859147"/>
                </a:lnTo>
                <a:lnTo>
                  <a:pt x="1385054" y="909568"/>
                </a:lnTo>
                <a:lnTo>
                  <a:pt x="1380656" y="959981"/>
                </a:lnTo>
                <a:lnTo>
                  <a:pt x="1376193" y="1010386"/>
                </a:lnTo>
                <a:lnTo>
                  <a:pt x="1371668" y="1060784"/>
                </a:lnTo>
                <a:lnTo>
                  <a:pt x="1367086" y="1111176"/>
                </a:lnTo>
                <a:lnTo>
                  <a:pt x="1362449" y="1161562"/>
                </a:lnTo>
                <a:lnTo>
                  <a:pt x="1357763" y="1211943"/>
                </a:lnTo>
                <a:lnTo>
                  <a:pt x="1353029" y="1262321"/>
                </a:lnTo>
                <a:lnTo>
                  <a:pt x="1348253" y="1312695"/>
                </a:lnTo>
                <a:lnTo>
                  <a:pt x="1343437" y="1363066"/>
                </a:lnTo>
                <a:lnTo>
                  <a:pt x="1338586" y="1413436"/>
                </a:lnTo>
                <a:lnTo>
                  <a:pt x="1333703" y="1463804"/>
                </a:lnTo>
                <a:lnTo>
                  <a:pt x="1328792" y="1514172"/>
                </a:lnTo>
                <a:lnTo>
                  <a:pt x="1323856" y="1564540"/>
                </a:lnTo>
                <a:lnTo>
                  <a:pt x="1318899" y="1614909"/>
                </a:lnTo>
                <a:lnTo>
                  <a:pt x="1313925" y="1665280"/>
                </a:lnTo>
                <a:lnTo>
                  <a:pt x="1308938" y="1715654"/>
                </a:lnTo>
                <a:lnTo>
                  <a:pt x="1303941" y="1766030"/>
                </a:lnTo>
                <a:lnTo>
                  <a:pt x="1298938" y="1816411"/>
                </a:lnTo>
                <a:lnTo>
                  <a:pt x="1293933" y="1866796"/>
                </a:lnTo>
                <a:lnTo>
                  <a:pt x="1288929" y="1917187"/>
                </a:lnTo>
                <a:lnTo>
                  <a:pt x="1283930" y="1967583"/>
                </a:lnTo>
                <a:lnTo>
                  <a:pt x="1278940" y="2017987"/>
                </a:lnTo>
                <a:lnTo>
                  <a:pt x="1273962" y="2068398"/>
                </a:lnTo>
                <a:lnTo>
                  <a:pt x="1269000" y="2118817"/>
                </a:lnTo>
                <a:lnTo>
                  <a:pt x="1264058" y="2169246"/>
                </a:lnTo>
                <a:lnTo>
                  <a:pt x="1259139" y="2219684"/>
                </a:lnTo>
                <a:lnTo>
                  <a:pt x="1254248" y="2270132"/>
                </a:lnTo>
                <a:lnTo>
                  <a:pt x="1249387" y="2320592"/>
                </a:lnTo>
                <a:lnTo>
                  <a:pt x="1244561" y="2371063"/>
                </a:lnTo>
                <a:lnTo>
                  <a:pt x="1239774" y="2421547"/>
                </a:lnTo>
                <a:lnTo>
                  <a:pt x="1235028" y="2472045"/>
                </a:lnTo>
                <a:lnTo>
                  <a:pt x="1230327" y="2522557"/>
                </a:lnTo>
                <a:lnTo>
                  <a:pt x="1225677" y="2573083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569417" y="6310224"/>
            <a:ext cx="1515110" cy="2812415"/>
          </a:xfrm>
          <a:custGeom>
            <a:avLst/>
            <a:gdLst/>
            <a:ahLst/>
            <a:cxnLst/>
            <a:rect l="l" t="t" r="r" b="b"/>
            <a:pathLst>
              <a:path w="1515109" h="2812415">
                <a:moveTo>
                  <a:pt x="724585" y="3069"/>
                </a:moveTo>
                <a:lnTo>
                  <a:pt x="765585" y="2296"/>
                </a:lnTo>
                <a:lnTo>
                  <a:pt x="803455" y="1344"/>
                </a:lnTo>
                <a:lnTo>
                  <a:pt x="839097" y="487"/>
                </a:lnTo>
                <a:lnTo>
                  <a:pt x="873413" y="0"/>
                </a:lnTo>
                <a:lnTo>
                  <a:pt x="907303" y="157"/>
                </a:lnTo>
                <a:lnTo>
                  <a:pt x="941669" y="1236"/>
                </a:lnTo>
                <a:lnTo>
                  <a:pt x="1015436" y="7253"/>
                </a:lnTo>
                <a:lnTo>
                  <a:pt x="1056639" y="12743"/>
                </a:lnTo>
                <a:lnTo>
                  <a:pt x="1101924" y="20252"/>
                </a:lnTo>
                <a:lnTo>
                  <a:pt x="1152192" y="30058"/>
                </a:lnTo>
                <a:lnTo>
                  <a:pt x="1208344" y="42434"/>
                </a:lnTo>
                <a:lnTo>
                  <a:pt x="1271282" y="57656"/>
                </a:lnTo>
                <a:lnTo>
                  <a:pt x="1341908" y="75999"/>
                </a:lnTo>
                <a:lnTo>
                  <a:pt x="1421122" y="97737"/>
                </a:lnTo>
                <a:lnTo>
                  <a:pt x="1509826" y="123147"/>
                </a:lnTo>
                <a:lnTo>
                  <a:pt x="1510003" y="173890"/>
                </a:lnTo>
                <a:lnTo>
                  <a:pt x="1510187" y="224632"/>
                </a:lnTo>
                <a:lnTo>
                  <a:pt x="1510376" y="275374"/>
                </a:lnTo>
                <a:lnTo>
                  <a:pt x="1510571" y="326115"/>
                </a:lnTo>
                <a:lnTo>
                  <a:pt x="1510770" y="376857"/>
                </a:lnTo>
                <a:lnTo>
                  <a:pt x="1510972" y="427598"/>
                </a:lnTo>
                <a:lnTo>
                  <a:pt x="1511177" y="478338"/>
                </a:lnTo>
                <a:lnTo>
                  <a:pt x="1511384" y="529079"/>
                </a:lnTo>
                <a:lnTo>
                  <a:pt x="1511592" y="579819"/>
                </a:lnTo>
                <a:lnTo>
                  <a:pt x="1511801" y="630559"/>
                </a:lnTo>
                <a:lnTo>
                  <a:pt x="1512009" y="681299"/>
                </a:lnTo>
                <a:lnTo>
                  <a:pt x="1512216" y="732038"/>
                </a:lnTo>
                <a:lnTo>
                  <a:pt x="1512420" y="782777"/>
                </a:lnTo>
                <a:lnTo>
                  <a:pt x="1512622" y="833517"/>
                </a:lnTo>
                <a:lnTo>
                  <a:pt x="1512821" y="884256"/>
                </a:lnTo>
                <a:lnTo>
                  <a:pt x="1513015" y="934994"/>
                </a:lnTo>
                <a:lnTo>
                  <a:pt x="1513203" y="985733"/>
                </a:lnTo>
                <a:lnTo>
                  <a:pt x="1513386" y="1036471"/>
                </a:lnTo>
                <a:lnTo>
                  <a:pt x="1513562" y="1087210"/>
                </a:lnTo>
                <a:lnTo>
                  <a:pt x="1513730" y="1137948"/>
                </a:lnTo>
                <a:lnTo>
                  <a:pt x="1513890" y="1188686"/>
                </a:lnTo>
                <a:lnTo>
                  <a:pt x="1514041" y="1239424"/>
                </a:lnTo>
                <a:lnTo>
                  <a:pt x="1514182" y="1290162"/>
                </a:lnTo>
                <a:lnTo>
                  <a:pt x="1514311" y="1340900"/>
                </a:lnTo>
                <a:lnTo>
                  <a:pt x="1514430" y="1391638"/>
                </a:lnTo>
                <a:lnTo>
                  <a:pt x="1514536" y="1442376"/>
                </a:lnTo>
                <a:lnTo>
                  <a:pt x="1514629" y="1493114"/>
                </a:lnTo>
                <a:lnTo>
                  <a:pt x="1514708" y="1543852"/>
                </a:lnTo>
                <a:lnTo>
                  <a:pt x="1514772" y="1594590"/>
                </a:lnTo>
                <a:lnTo>
                  <a:pt x="1514821" y="1645328"/>
                </a:lnTo>
                <a:lnTo>
                  <a:pt x="1514853" y="1696066"/>
                </a:lnTo>
                <a:lnTo>
                  <a:pt x="1514868" y="1746804"/>
                </a:lnTo>
                <a:lnTo>
                  <a:pt x="1514865" y="1797542"/>
                </a:lnTo>
                <a:lnTo>
                  <a:pt x="1514844" y="1848280"/>
                </a:lnTo>
                <a:lnTo>
                  <a:pt x="1514803" y="1899018"/>
                </a:lnTo>
                <a:lnTo>
                  <a:pt x="1514742" y="1949756"/>
                </a:lnTo>
                <a:lnTo>
                  <a:pt x="1514660" y="2000495"/>
                </a:lnTo>
                <a:lnTo>
                  <a:pt x="1514555" y="2051233"/>
                </a:lnTo>
                <a:lnTo>
                  <a:pt x="1514428" y="2101972"/>
                </a:lnTo>
                <a:lnTo>
                  <a:pt x="1514278" y="2152711"/>
                </a:lnTo>
                <a:lnTo>
                  <a:pt x="1514103" y="2203450"/>
                </a:lnTo>
                <a:lnTo>
                  <a:pt x="1513904" y="2254189"/>
                </a:lnTo>
                <a:lnTo>
                  <a:pt x="1513678" y="2304928"/>
                </a:lnTo>
                <a:lnTo>
                  <a:pt x="1513426" y="2355667"/>
                </a:lnTo>
                <a:lnTo>
                  <a:pt x="1513146" y="2406407"/>
                </a:lnTo>
                <a:lnTo>
                  <a:pt x="1512839" y="2457147"/>
                </a:lnTo>
                <a:lnTo>
                  <a:pt x="1512502" y="2507887"/>
                </a:lnTo>
                <a:lnTo>
                  <a:pt x="1512135" y="2558628"/>
                </a:lnTo>
                <a:lnTo>
                  <a:pt x="1511738" y="2609368"/>
                </a:lnTo>
                <a:lnTo>
                  <a:pt x="1511309" y="2660109"/>
                </a:lnTo>
                <a:lnTo>
                  <a:pt x="1510848" y="2710851"/>
                </a:lnTo>
                <a:lnTo>
                  <a:pt x="1510354" y="2761592"/>
                </a:lnTo>
                <a:lnTo>
                  <a:pt x="1509826" y="2812334"/>
                </a:lnTo>
                <a:lnTo>
                  <a:pt x="1444100" y="2811993"/>
                </a:lnTo>
                <a:lnTo>
                  <a:pt x="1381520" y="2811676"/>
                </a:lnTo>
                <a:lnTo>
                  <a:pt x="1321863" y="2811384"/>
                </a:lnTo>
                <a:lnTo>
                  <a:pt x="1264906" y="2811116"/>
                </a:lnTo>
                <a:lnTo>
                  <a:pt x="1210424" y="2810869"/>
                </a:lnTo>
                <a:lnTo>
                  <a:pt x="1158196" y="2810644"/>
                </a:lnTo>
                <a:lnTo>
                  <a:pt x="1107997" y="2810440"/>
                </a:lnTo>
                <a:lnTo>
                  <a:pt x="1059604" y="2810255"/>
                </a:lnTo>
                <a:lnTo>
                  <a:pt x="1012794" y="2810088"/>
                </a:lnTo>
                <a:lnTo>
                  <a:pt x="967344" y="2809939"/>
                </a:lnTo>
                <a:lnTo>
                  <a:pt x="923031" y="2809807"/>
                </a:lnTo>
                <a:lnTo>
                  <a:pt x="879630" y="2809690"/>
                </a:lnTo>
                <a:lnTo>
                  <a:pt x="836920" y="2809588"/>
                </a:lnTo>
                <a:lnTo>
                  <a:pt x="794676" y="2809500"/>
                </a:lnTo>
                <a:lnTo>
                  <a:pt x="752675" y="2809424"/>
                </a:lnTo>
                <a:lnTo>
                  <a:pt x="710693" y="2809360"/>
                </a:lnTo>
                <a:lnTo>
                  <a:pt x="668509" y="2809307"/>
                </a:lnTo>
                <a:lnTo>
                  <a:pt x="625898" y="2809264"/>
                </a:lnTo>
                <a:lnTo>
                  <a:pt x="582637" y="2809230"/>
                </a:lnTo>
                <a:lnTo>
                  <a:pt x="538502" y="2809204"/>
                </a:lnTo>
                <a:lnTo>
                  <a:pt x="493271" y="2809185"/>
                </a:lnTo>
                <a:lnTo>
                  <a:pt x="446720" y="2809172"/>
                </a:lnTo>
                <a:lnTo>
                  <a:pt x="398626" y="2809164"/>
                </a:lnTo>
                <a:lnTo>
                  <a:pt x="348765" y="2809160"/>
                </a:lnTo>
                <a:lnTo>
                  <a:pt x="296915" y="2809160"/>
                </a:lnTo>
                <a:lnTo>
                  <a:pt x="242851" y="2809162"/>
                </a:lnTo>
                <a:lnTo>
                  <a:pt x="186351" y="2809165"/>
                </a:lnTo>
                <a:lnTo>
                  <a:pt x="127191" y="2809168"/>
                </a:lnTo>
                <a:lnTo>
                  <a:pt x="65149" y="2809171"/>
                </a:lnTo>
                <a:lnTo>
                  <a:pt x="0" y="2809172"/>
                </a:lnTo>
                <a:lnTo>
                  <a:pt x="18500" y="2763295"/>
                </a:lnTo>
                <a:lnTo>
                  <a:pt x="37223" y="2717431"/>
                </a:lnTo>
                <a:lnTo>
                  <a:pt x="56146" y="2671576"/>
                </a:lnTo>
                <a:lnTo>
                  <a:pt x="75246" y="2625727"/>
                </a:lnTo>
                <a:lnTo>
                  <a:pt x="94500" y="2579879"/>
                </a:lnTo>
                <a:lnTo>
                  <a:pt x="113885" y="2534030"/>
                </a:lnTo>
                <a:lnTo>
                  <a:pt x="133378" y="2488174"/>
                </a:lnTo>
                <a:lnTo>
                  <a:pt x="152956" y="2442310"/>
                </a:lnTo>
                <a:lnTo>
                  <a:pt x="172595" y="2396432"/>
                </a:lnTo>
                <a:lnTo>
                  <a:pt x="192273" y="2350537"/>
                </a:lnTo>
                <a:lnTo>
                  <a:pt x="211967" y="2304621"/>
                </a:lnTo>
                <a:lnTo>
                  <a:pt x="231654" y="2258681"/>
                </a:lnTo>
                <a:lnTo>
                  <a:pt x="251311" y="2212713"/>
                </a:lnTo>
                <a:lnTo>
                  <a:pt x="270914" y="2166713"/>
                </a:lnTo>
                <a:lnTo>
                  <a:pt x="290441" y="2120678"/>
                </a:lnTo>
                <a:lnTo>
                  <a:pt x="309869" y="2074602"/>
                </a:lnTo>
                <a:lnTo>
                  <a:pt x="329174" y="2028484"/>
                </a:lnTo>
                <a:lnTo>
                  <a:pt x="348334" y="1982319"/>
                </a:lnTo>
                <a:lnTo>
                  <a:pt x="367326" y="1936104"/>
                </a:lnTo>
                <a:lnTo>
                  <a:pt x="386126" y="1889834"/>
                </a:lnTo>
                <a:lnTo>
                  <a:pt x="404712" y="1843506"/>
                </a:lnTo>
                <a:lnTo>
                  <a:pt x="423060" y="1797116"/>
                </a:lnTo>
                <a:lnTo>
                  <a:pt x="441147" y="1750660"/>
                </a:lnTo>
                <a:lnTo>
                  <a:pt x="458952" y="1704136"/>
                </a:lnTo>
                <a:lnTo>
                  <a:pt x="476449" y="1657538"/>
                </a:lnTo>
                <a:lnTo>
                  <a:pt x="493617" y="1610863"/>
                </a:lnTo>
                <a:lnTo>
                  <a:pt x="510433" y="1564108"/>
                </a:lnTo>
                <a:lnTo>
                  <a:pt x="526873" y="1517269"/>
                </a:lnTo>
                <a:lnTo>
                  <a:pt x="542914" y="1470342"/>
                </a:lnTo>
                <a:lnTo>
                  <a:pt x="558533" y="1423323"/>
                </a:lnTo>
                <a:lnTo>
                  <a:pt x="573708" y="1376209"/>
                </a:lnTo>
                <a:lnTo>
                  <a:pt x="588416" y="1328995"/>
                </a:lnTo>
                <a:lnTo>
                  <a:pt x="602632" y="1281678"/>
                </a:lnTo>
                <a:lnTo>
                  <a:pt x="616335" y="1234255"/>
                </a:lnTo>
                <a:lnTo>
                  <a:pt x="629500" y="1186722"/>
                </a:lnTo>
                <a:lnTo>
                  <a:pt x="642107" y="1139074"/>
                </a:lnTo>
                <a:lnTo>
                  <a:pt x="654130" y="1091308"/>
                </a:lnTo>
                <a:lnTo>
                  <a:pt x="665547" y="1043421"/>
                </a:lnTo>
                <a:lnTo>
                  <a:pt x="676336" y="995408"/>
                </a:lnTo>
                <a:lnTo>
                  <a:pt x="686472" y="947266"/>
                </a:lnTo>
                <a:lnTo>
                  <a:pt x="695934" y="898992"/>
                </a:lnTo>
                <a:lnTo>
                  <a:pt x="704698" y="850580"/>
                </a:lnTo>
                <a:lnTo>
                  <a:pt x="712741" y="802029"/>
                </a:lnTo>
                <a:lnTo>
                  <a:pt x="720039" y="753333"/>
                </a:lnTo>
                <a:lnTo>
                  <a:pt x="726571" y="704490"/>
                </a:lnTo>
                <a:lnTo>
                  <a:pt x="732313" y="655495"/>
                </a:lnTo>
                <a:lnTo>
                  <a:pt x="737241" y="606345"/>
                </a:lnTo>
                <a:lnTo>
                  <a:pt x="741334" y="557035"/>
                </a:lnTo>
                <a:lnTo>
                  <a:pt x="744567" y="507563"/>
                </a:lnTo>
                <a:lnTo>
                  <a:pt x="746919" y="457925"/>
                </a:lnTo>
                <a:lnTo>
                  <a:pt x="748365" y="408116"/>
                </a:lnTo>
                <a:lnTo>
                  <a:pt x="748883" y="358133"/>
                </a:lnTo>
                <a:lnTo>
                  <a:pt x="748450" y="307973"/>
                </a:lnTo>
                <a:lnTo>
                  <a:pt x="747042" y="257631"/>
                </a:lnTo>
                <a:lnTo>
                  <a:pt x="744637" y="207104"/>
                </a:lnTo>
                <a:lnTo>
                  <a:pt x="741212" y="156388"/>
                </a:lnTo>
                <a:lnTo>
                  <a:pt x="736744" y="105479"/>
                </a:lnTo>
                <a:lnTo>
                  <a:pt x="731209" y="54374"/>
                </a:lnTo>
                <a:lnTo>
                  <a:pt x="724585" y="3069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385696" y="6240700"/>
            <a:ext cx="817244" cy="412115"/>
          </a:xfrm>
          <a:custGeom>
            <a:avLst/>
            <a:gdLst/>
            <a:ahLst/>
            <a:cxnLst/>
            <a:rect l="l" t="t" r="r" b="b"/>
            <a:pathLst>
              <a:path w="817244" h="412115">
                <a:moveTo>
                  <a:pt x="0" y="411632"/>
                </a:moveTo>
                <a:lnTo>
                  <a:pt x="2747" y="363638"/>
                </a:lnTo>
                <a:lnTo>
                  <a:pt x="10787" y="317267"/>
                </a:lnTo>
                <a:lnTo>
                  <a:pt x="23812" y="272829"/>
                </a:lnTo>
                <a:lnTo>
                  <a:pt x="41516" y="230632"/>
                </a:lnTo>
                <a:lnTo>
                  <a:pt x="63594" y="190987"/>
                </a:lnTo>
                <a:lnTo>
                  <a:pt x="89737" y="154202"/>
                </a:lnTo>
                <a:lnTo>
                  <a:pt x="119641" y="120586"/>
                </a:lnTo>
                <a:lnTo>
                  <a:pt x="153000" y="90449"/>
                </a:lnTo>
                <a:lnTo>
                  <a:pt x="189506" y="64100"/>
                </a:lnTo>
                <a:lnTo>
                  <a:pt x="228853" y="41849"/>
                </a:lnTo>
                <a:lnTo>
                  <a:pt x="270736" y="24003"/>
                </a:lnTo>
                <a:lnTo>
                  <a:pt x="314848" y="10874"/>
                </a:lnTo>
                <a:lnTo>
                  <a:pt x="360882" y="2770"/>
                </a:lnTo>
                <a:lnTo>
                  <a:pt x="408533" y="0"/>
                </a:lnTo>
                <a:lnTo>
                  <a:pt x="456181" y="2770"/>
                </a:lnTo>
                <a:lnTo>
                  <a:pt x="502215" y="10874"/>
                </a:lnTo>
                <a:lnTo>
                  <a:pt x="546331" y="24003"/>
                </a:lnTo>
                <a:lnTo>
                  <a:pt x="588220" y="41849"/>
                </a:lnTo>
                <a:lnTo>
                  <a:pt x="627575" y="64100"/>
                </a:lnTo>
                <a:lnTo>
                  <a:pt x="664091" y="90449"/>
                </a:lnTo>
                <a:lnTo>
                  <a:pt x="697460" y="120586"/>
                </a:lnTo>
                <a:lnTo>
                  <a:pt x="727375" y="154202"/>
                </a:lnTo>
                <a:lnTo>
                  <a:pt x="753529" y="190987"/>
                </a:lnTo>
                <a:lnTo>
                  <a:pt x="775617" y="230632"/>
                </a:lnTo>
                <a:lnTo>
                  <a:pt x="793330" y="272829"/>
                </a:lnTo>
                <a:lnTo>
                  <a:pt x="806362" y="317267"/>
                </a:lnTo>
                <a:lnTo>
                  <a:pt x="814406" y="363638"/>
                </a:lnTo>
                <a:lnTo>
                  <a:pt x="817156" y="41163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240678" y="9740134"/>
            <a:ext cx="3300729" cy="0"/>
          </a:xfrm>
          <a:custGeom>
            <a:avLst/>
            <a:gdLst/>
            <a:ahLst/>
            <a:cxnLst/>
            <a:rect l="l" t="t" r="r" b="b"/>
            <a:pathLst>
              <a:path w="3300730">
                <a:moveTo>
                  <a:pt x="0" y="0"/>
                </a:moveTo>
                <a:lnTo>
                  <a:pt x="3300145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772806" y="9122558"/>
            <a:ext cx="0" cy="617855"/>
          </a:xfrm>
          <a:custGeom>
            <a:avLst/>
            <a:gdLst/>
            <a:ahLst/>
            <a:cxnLst/>
            <a:rect l="l" t="t" r="r" b="b"/>
            <a:pathLst>
              <a:path h="617854">
                <a:moveTo>
                  <a:pt x="0" y="0"/>
                </a:moveTo>
                <a:lnTo>
                  <a:pt x="0" y="617575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160019" y="9122558"/>
            <a:ext cx="102235" cy="617855"/>
          </a:xfrm>
          <a:custGeom>
            <a:avLst/>
            <a:gdLst/>
            <a:ahLst/>
            <a:cxnLst/>
            <a:rect l="l" t="t" r="r" b="b"/>
            <a:pathLst>
              <a:path w="102234" h="617854">
                <a:moveTo>
                  <a:pt x="0" y="617575"/>
                </a:moveTo>
                <a:lnTo>
                  <a:pt x="102082" y="0"/>
                </a:lnTo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547129" y="9122558"/>
            <a:ext cx="204470" cy="617855"/>
          </a:xfrm>
          <a:custGeom>
            <a:avLst/>
            <a:gdLst/>
            <a:ahLst/>
            <a:cxnLst/>
            <a:rect l="l" t="t" r="r" b="b"/>
            <a:pathLst>
              <a:path w="204470" h="617854">
                <a:moveTo>
                  <a:pt x="0" y="617575"/>
                </a:moveTo>
                <a:lnTo>
                  <a:pt x="204254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283499" y="9225415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4">
                <a:moveTo>
                  <a:pt x="0" y="0"/>
                </a:moveTo>
                <a:lnTo>
                  <a:pt x="0" y="51471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692120" y="9225415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4">
                <a:moveTo>
                  <a:pt x="0" y="0"/>
                </a:moveTo>
                <a:lnTo>
                  <a:pt x="0" y="51471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100667" y="9225415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4">
                <a:moveTo>
                  <a:pt x="0" y="0"/>
                </a:moveTo>
                <a:lnTo>
                  <a:pt x="0" y="51471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328380" y="6652332"/>
            <a:ext cx="894080" cy="2573655"/>
          </a:xfrm>
          <a:custGeom>
            <a:avLst/>
            <a:gdLst/>
            <a:ahLst/>
            <a:cxnLst/>
            <a:rect l="l" t="t" r="r" b="b"/>
            <a:pathLst>
              <a:path w="894080" h="2573654">
                <a:moveTo>
                  <a:pt x="755878" y="2573083"/>
                </a:moveTo>
                <a:lnTo>
                  <a:pt x="0" y="2573083"/>
                </a:lnTo>
                <a:lnTo>
                  <a:pt x="26" y="2521940"/>
                </a:lnTo>
                <a:lnTo>
                  <a:pt x="52" y="2470878"/>
                </a:lnTo>
                <a:lnTo>
                  <a:pt x="77" y="2419896"/>
                </a:lnTo>
                <a:lnTo>
                  <a:pt x="100" y="2368988"/>
                </a:lnTo>
                <a:lnTo>
                  <a:pt x="122" y="2318153"/>
                </a:lnTo>
                <a:lnTo>
                  <a:pt x="142" y="2267386"/>
                </a:lnTo>
                <a:lnTo>
                  <a:pt x="161" y="2216685"/>
                </a:lnTo>
                <a:lnTo>
                  <a:pt x="180" y="2166046"/>
                </a:lnTo>
                <a:lnTo>
                  <a:pt x="197" y="2115465"/>
                </a:lnTo>
                <a:lnTo>
                  <a:pt x="212" y="2064940"/>
                </a:lnTo>
                <a:lnTo>
                  <a:pt x="227" y="2014467"/>
                </a:lnTo>
                <a:lnTo>
                  <a:pt x="240" y="1964043"/>
                </a:lnTo>
                <a:lnTo>
                  <a:pt x="252" y="1913664"/>
                </a:lnTo>
                <a:lnTo>
                  <a:pt x="264" y="1863327"/>
                </a:lnTo>
                <a:lnTo>
                  <a:pt x="274" y="1813029"/>
                </a:lnTo>
                <a:lnTo>
                  <a:pt x="282" y="1762766"/>
                </a:lnTo>
                <a:lnTo>
                  <a:pt x="290" y="1712535"/>
                </a:lnTo>
                <a:lnTo>
                  <a:pt x="297" y="1662333"/>
                </a:lnTo>
                <a:lnTo>
                  <a:pt x="302" y="1612157"/>
                </a:lnTo>
                <a:lnTo>
                  <a:pt x="307" y="1562002"/>
                </a:lnTo>
                <a:lnTo>
                  <a:pt x="311" y="1511866"/>
                </a:lnTo>
                <a:lnTo>
                  <a:pt x="313" y="1461746"/>
                </a:lnTo>
                <a:lnTo>
                  <a:pt x="315" y="1411638"/>
                </a:lnTo>
                <a:lnTo>
                  <a:pt x="315" y="1361538"/>
                </a:lnTo>
                <a:lnTo>
                  <a:pt x="314" y="1311444"/>
                </a:lnTo>
                <a:lnTo>
                  <a:pt x="313" y="1261352"/>
                </a:lnTo>
                <a:lnTo>
                  <a:pt x="311" y="1211259"/>
                </a:lnTo>
                <a:lnTo>
                  <a:pt x="307" y="1161162"/>
                </a:lnTo>
                <a:lnTo>
                  <a:pt x="303" y="1111056"/>
                </a:lnTo>
                <a:lnTo>
                  <a:pt x="298" y="1060939"/>
                </a:lnTo>
                <a:lnTo>
                  <a:pt x="291" y="1010808"/>
                </a:lnTo>
                <a:lnTo>
                  <a:pt x="284" y="960659"/>
                </a:lnTo>
                <a:lnTo>
                  <a:pt x="276" y="910488"/>
                </a:lnTo>
                <a:lnTo>
                  <a:pt x="268" y="860293"/>
                </a:lnTo>
                <a:lnTo>
                  <a:pt x="258" y="810070"/>
                </a:lnTo>
                <a:lnTo>
                  <a:pt x="248" y="759816"/>
                </a:lnTo>
                <a:lnTo>
                  <a:pt x="236" y="709528"/>
                </a:lnTo>
                <a:lnTo>
                  <a:pt x="224" y="659202"/>
                </a:lnTo>
                <a:lnTo>
                  <a:pt x="211" y="608834"/>
                </a:lnTo>
                <a:lnTo>
                  <a:pt x="198" y="558422"/>
                </a:lnTo>
                <a:lnTo>
                  <a:pt x="183" y="507962"/>
                </a:lnTo>
                <a:lnTo>
                  <a:pt x="168" y="457451"/>
                </a:lnTo>
                <a:lnTo>
                  <a:pt x="152" y="406885"/>
                </a:lnTo>
                <a:lnTo>
                  <a:pt x="135" y="356262"/>
                </a:lnTo>
                <a:lnTo>
                  <a:pt x="118" y="305577"/>
                </a:lnTo>
                <a:lnTo>
                  <a:pt x="100" y="254828"/>
                </a:lnTo>
                <a:lnTo>
                  <a:pt x="81" y="204012"/>
                </a:lnTo>
                <a:lnTo>
                  <a:pt x="62" y="153124"/>
                </a:lnTo>
                <a:lnTo>
                  <a:pt x="42" y="102161"/>
                </a:lnTo>
                <a:lnTo>
                  <a:pt x="21" y="51121"/>
                </a:lnTo>
                <a:lnTo>
                  <a:pt x="0" y="0"/>
                </a:lnTo>
                <a:lnTo>
                  <a:pt x="893610" y="0"/>
                </a:lnTo>
                <a:lnTo>
                  <a:pt x="891998" y="50675"/>
                </a:lnTo>
                <a:lnTo>
                  <a:pt x="890307" y="101329"/>
                </a:lnTo>
                <a:lnTo>
                  <a:pt x="888537" y="151963"/>
                </a:lnTo>
                <a:lnTo>
                  <a:pt x="886691" y="202578"/>
                </a:lnTo>
                <a:lnTo>
                  <a:pt x="884771" y="253175"/>
                </a:lnTo>
                <a:lnTo>
                  <a:pt x="882780" y="303753"/>
                </a:lnTo>
                <a:lnTo>
                  <a:pt x="880720" y="354315"/>
                </a:lnTo>
                <a:lnTo>
                  <a:pt x="878593" y="404860"/>
                </a:lnTo>
                <a:lnTo>
                  <a:pt x="876402" y="455389"/>
                </a:lnTo>
                <a:lnTo>
                  <a:pt x="874147" y="505904"/>
                </a:lnTo>
                <a:lnTo>
                  <a:pt x="871833" y="556404"/>
                </a:lnTo>
                <a:lnTo>
                  <a:pt x="869461" y="606891"/>
                </a:lnTo>
                <a:lnTo>
                  <a:pt x="867034" y="657365"/>
                </a:lnTo>
                <a:lnTo>
                  <a:pt x="864553" y="707827"/>
                </a:lnTo>
                <a:lnTo>
                  <a:pt x="862021" y="758277"/>
                </a:lnTo>
                <a:lnTo>
                  <a:pt x="859440" y="808717"/>
                </a:lnTo>
                <a:lnTo>
                  <a:pt x="856812" y="859147"/>
                </a:lnTo>
                <a:lnTo>
                  <a:pt x="854140" y="909568"/>
                </a:lnTo>
                <a:lnTo>
                  <a:pt x="851426" y="959981"/>
                </a:lnTo>
                <a:lnTo>
                  <a:pt x="848673" y="1010386"/>
                </a:lnTo>
                <a:lnTo>
                  <a:pt x="845881" y="1060784"/>
                </a:lnTo>
                <a:lnTo>
                  <a:pt x="843055" y="1111176"/>
                </a:lnTo>
                <a:lnTo>
                  <a:pt x="840195" y="1161562"/>
                </a:lnTo>
                <a:lnTo>
                  <a:pt x="837305" y="1211943"/>
                </a:lnTo>
                <a:lnTo>
                  <a:pt x="834386" y="1262321"/>
                </a:lnTo>
                <a:lnTo>
                  <a:pt x="831441" y="1312695"/>
                </a:lnTo>
                <a:lnTo>
                  <a:pt x="828471" y="1363066"/>
                </a:lnTo>
                <a:lnTo>
                  <a:pt x="825480" y="1413436"/>
                </a:lnTo>
                <a:lnTo>
                  <a:pt x="822470" y="1463804"/>
                </a:lnTo>
                <a:lnTo>
                  <a:pt x="819442" y="1514172"/>
                </a:lnTo>
                <a:lnTo>
                  <a:pt x="816400" y="1564540"/>
                </a:lnTo>
                <a:lnTo>
                  <a:pt x="813344" y="1614909"/>
                </a:lnTo>
                <a:lnTo>
                  <a:pt x="810278" y="1665280"/>
                </a:lnTo>
                <a:lnTo>
                  <a:pt x="807204" y="1715654"/>
                </a:lnTo>
                <a:lnTo>
                  <a:pt x="804124" y="1766030"/>
                </a:lnTo>
                <a:lnTo>
                  <a:pt x="801041" y="1816411"/>
                </a:lnTo>
                <a:lnTo>
                  <a:pt x="797956" y="1866796"/>
                </a:lnTo>
                <a:lnTo>
                  <a:pt x="794871" y="1917187"/>
                </a:lnTo>
                <a:lnTo>
                  <a:pt x="791790" y="1967583"/>
                </a:lnTo>
                <a:lnTo>
                  <a:pt x="788714" y="2017987"/>
                </a:lnTo>
                <a:lnTo>
                  <a:pt x="785646" y="2068398"/>
                </a:lnTo>
                <a:lnTo>
                  <a:pt x="782588" y="2118817"/>
                </a:lnTo>
                <a:lnTo>
                  <a:pt x="779541" y="2169246"/>
                </a:lnTo>
                <a:lnTo>
                  <a:pt x="776510" y="2219684"/>
                </a:lnTo>
                <a:lnTo>
                  <a:pt x="773494" y="2270132"/>
                </a:lnTo>
                <a:lnTo>
                  <a:pt x="770498" y="2320592"/>
                </a:lnTo>
                <a:lnTo>
                  <a:pt x="767523" y="2371063"/>
                </a:lnTo>
                <a:lnTo>
                  <a:pt x="764571" y="2421547"/>
                </a:lnTo>
                <a:lnTo>
                  <a:pt x="761644" y="2472045"/>
                </a:lnTo>
                <a:lnTo>
                  <a:pt x="758746" y="2522557"/>
                </a:lnTo>
                <a:lnTo>
                  <a:pt x="755878" y="2573083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586432" y="6652332"/>
            <a:ext cx="311785" cy="2573655"/>
          </a:xfrm>
          <a:custGeom>
            <a:avLst/>
            <a:gdLst/>
            <a:ahLst/>
            <a:cxnLst/>
            <a:rect l="l" t="t" r="r" b="b"/>
            <a:pathLst>
              <a:path w="311784" h="2573654">
                <a:moveTo>
                  <a:pt x="263334" y="2573083"/>
                </a:moveTo>
                <a:lnTo>
                  <a:pt x="0" y="2573083"/>
                </a:lnTo>
                <a:lnTo>
                  <a:pt x="10" y="2522631"/>
                </a:lnTo>
                <a:lnTo>
                  <a:pt x="20" y="2472179"/>
                </a:lnTo>
                <a:lnTo>
                  <a:pt x="29" y="2421727"/>
                </a:lnTo>
                <a:lnTo>
                  <a:pt x="38" y="2371275"/>
                </a:lnTo>
                <a:lnTo>
                  <a:pt x="47" y="2320823"/>
                </a:lnTo>
                <a:lnTo>
                  <a:pt x="55" y="2270371"/>
                </a:lnTo>
                <a:lnTo>
                  <a:pt x="63" y="2219919"/>
                </a:lnTo>
                <a:lnTo>
                  <a:pt x="70" y="2169467"/>
                </a:lnTo>
                <a:lnTo>
                  <a:pt x="77" y="2119015"/>
                </a:lnTo>
                <a:lnTo>
                  <a:pt x="84" y="2068563"/>
                </a:lnTo>
                <a:lnTo>
                  <a:pt x="90" y="2018111"/>
                </a:lnTo>
                <a:lnTo>
                  <a:pt x="95" y="1967658"/>
                </a:lnTo>
                <a:lnTo>
                  <a:pt x="101" y="1917206"/>
                </a:lnTo>
                <a:lnTo>
                  <a:pt x="106" y="1866754"/>
                </a:lnTo>
                <a:lnTo>
                  <a:pt x="110" y="1816302"/>
                </a:lnTo>
                <a:lnTo>
                  <a:pt x="114" y="1765849"/>
                </a:lnTo>
                <a:lnTo>
                  <a:pt x="118" y="1715397"/>
                </a:lnTo>
                <a:lnTo>
                  <a:pt x="121" y="1664945"/>
                </a:lnTo>
                <a:lnTo>
                  <a:pt x="124" y="1614492"/>
                </a:lnTo>
                <a:lnTo>
                  <a:pt x="127" y="1564040"/>
                </a:lnTo>
                <a:lnTo>
                  <a:pt x="129" y="1513587"/>
                </a:lnTo>
                <a:lnTo>
                  <a:pt x="130" y="1463135"/>
                </a:lnTo>
                <a:lnTo>
                  <a:pt x="132" y="1412682"/>
                </a:lnTo>
                <a:lnTo>
                  <a:pt x="132" y="1362230"/>
                </a:lnTo>
                <a:lnTo>
                  <a:pt x="133" y="1311777"/>
                </a:lnTo>
                <a:lnTo>
                  <a:pt x="133" y="1261324"/>
                </a:lnTo>
                <a:lnTo>
                  <a:pt x="132" y="1210872"/>
                </a:lnTo>
                <a:lnTo>
                  <a:pt x="132" y="1160419"/>
                </a:lnTo>
                <a:lnTo>
                  <a:pt x="130" y="1109966"/>
                </a:lnTo>
                <a:lnTo>
                  <a:pt x="129" y="1059514"/>
                </a:lnTo>
                <a:lnTo>
                  <a:pt x="127" y="1009061"/>
                </a:lnTo>
                <a:lnTo>
                  <a:pt x="124" y="958608"/>
                </a:lnTo>
                <a:lnTo>
                  <a:pt x="121" y="908155"/>
                </a:lnTo>
                <a:lnTo>
                  <a:pt x="118" y="857702"/>
                </a:lnTo>
                <a:lnTo>
                  <a:pt x="114" y="807250"/>
                </a:lnTo>
                <a:lnTo>
                  <a:pt x="110" y="756797"/>
                </a:lnTo>
                <a:lnTo>
                  <a:pt x="106" y="706344"/>
                </a:lnTo>
                <a:lnTo>
                  <a:pt x="101" y="655891"/>
                </a:lnTo>
                <a:lnTo>
                  <a:pt x="95" y="605438"/>
                </a:lnTo>
                <a:lnTo>
                  <a:pt x="90" y="554985"/>
                </a:lnTo>
                <a:lnTo>
                  <a:pt x="84" y="504532"/>
                </a:lnTo>
                <a:lnTo>
                  <a:pt x="77" y="454079"/>
                </a:lnTo>
                <a:lnTo>
                  <a:pt x="70" y="403625"/>
                </a:lnTo>
                <a:lnTo>
                  <a:pt x="63" y="353172"/>
                </a:lnTo>
                <a:lnTo>
                  <a:pt x="55" y="302719"/>
                </a:lnTo>
                <a:lnTo>
                  <a:pt x="47" y="252266"/>
                </a:lnTo>
                <a:lnTo>
                  <a:pt x="38" y="201813"/>
                </a:lnTo>
                <a:lnTo>
                  <a:pt x="29" y="151359"/>
                </a:lnTo>
                <a:lnTo>
                  <a:pt x="20" y="100906"/>
                </a:lnTo>
                <a:lnTo>
                  <a:pt x="10" y="50453"/>
                </a:lnTo>
                <a:lnTo>
                  <a:pt x="0" y="0"/>
                </a:lnTo>
                <a:lnTo>
                  <a:pt x="311340" y="0"/>
                </a:lnTo>
                <a:lnTo>
                  <a:pt x="310777" y="50675"/>
                </a:lnTo>
                <a:lnTo>
                  <a:pt x="310187" y="101329"/>
                </a:lnTo>
                <a:lnTo>
                  <a:pt x="309569" y="151963"/>
                </a:lnTo>
                <a:lnTo>
                  <a:pt x="308925" y="202578"/>
                </a:lnTo>
                <a:lnTo>
                  <a:pt x="308255" y="253175"/>
                </a:lnTo>
                <a:lnTo>
                  <a:pt x="307560" y="303753"/>
                </a:lnTo>
                <a:lnTo>
                  <a:pt x="306842" y="354315"/>
                </a:lnTo>
                <a:lnTo>
                  <a:pt x="306100" y="404860"/>
                </a:lnTo>
                <a:lnTo>
                  <a:pt x="305335" y="455389"/>
                </a:lnTo>
                <a:lnTo>
                  <a:pt x="304549" y="505904"/>
                </a:lnTo>
                <a:lnTo>
                  <a:pt x="303742" y="556404"/>
                </a:lnTo>
                <a:lnTo>
                  <a:pt x="302915" y="606891"/>
                </a:lnTo>
                <a:lnTo>
                  <a:pt x="302068" y="657365"/>
                </a:lnTo>
                <a:lnTo>
                  <a:pt x="301203" y="707827"/>
                </a:lnTo>
                <a:lnTo>
                  <a:pt x="300320" y="758277"/>
                </a:lnTo>
                <a:lnTo>
                  <a:pt x="299421" y="808717"/>
                </a:lnTo>
                <a:lnTo>
                  <a:pt x="298505" y="859147"/>
                </a:lnTo>
                <a:lnTo>
                  <a:pt x="297573" y="909568"/>
                </a:lnTo>
                <a:lnTo>
                  <a:pt x="296627" y="959981"/>
                </a:lnTo>
                <a:lnTo>
                  <a:pt x="295667" y="1010386"/>
                </a:lnTo>
                <a:lnTo>
                  <a:pt x="294694" y="1060784"/>
                </a:lnTo>
                <a:lnTo>
                  <a:pt x="293709" y="1111176"/>
                </a:lnTo>
                <a:lnTo>
                  <a:pt x="292712" y="1161562"/>
                </a:lnTo>
                <a:lnTo>
                  <a:pt x="291705" y="1211943"/>
                </a:lnTo>
                <a:lnTo>
                  <a:pt x="290688" y="1262321"/>
                </a:lnTo>
                <a:lnTo>
                  <a:pt x="289661" y="1312695"/>
                </a:lnTo>
                <a:lnTo>
                  <a:pt x="288626" y="1363066"/>
                </a:lnTo>
                <a:lnTo>
                  <a:pt x="287584" y="1413436"/>
                </a:lnTo>
                <a:lnTo>
                  <a:pt x="286535" y="1463804"/>
                </a:lnTo>
                <a:lnTo>
                  <a:pt x="285480" y="1514172"/>
                </a:lnTo>
                <a:lnTo>
                  <a:pt x="284420" y="1564540"/>
                </a:lnTo>
                <a:lnTo>
                  <a:pt x="283355" y="1614909"/>
                </a:lnTo>
                <a:lnTo>
                  <a:pt x="282287" y="1665280"/>
                </a:lnTo>
                <a:lnTo>
                  <a:pt x="281216" y="1715654"/>
                </a:lnTo>
                <a:lnTo>
                  <a:pt x="280142" y="1766030"/>
                </a:lnTo>
                <a:lnTo>
                  <a:pt x="279068" y="1816411"/>
                </a:lnTo>
                <a:lnTo>
                  <a:pt x="277993" y="1866796"/>
                </a:lnTo>
                <a:lnTo>
                  <a:pt x="276918" y="1917187"/>
                </a:lnTo>
                <a:lnTo>
                  <a:pt x="275845" y="1967583"/>
                </a:lnTo>
                <a:lnTo>
                  <a:pt x="274773" y="2017987"/>
                </a:lnTo>
                <a:lnTo>
                  <a:pt x="273704" y="2068398"/>
                </a:lnTo>
                <a:lnTo>
                  <a:pt x="272639" y="2118817"/>
                </a:lnTo>
                <a:lnTo>
                  <a:pt x="271578" y="2169246"/>
                </a:lnTo>
                <a:lnTo>
                  <a:pt x="270521" y="2219684"/>
                </a:lnTo>
                <a:lnTo>
                  <a:pt x="269471" y="2270132"/>
                </a:lnTo>
                <a:lnTo>
                  <a:pt x="268427" y="2320592"/>
                </a:lnTo>
                <a:lnTo>
                  <a:pt x="267390" y="2371063"/>
                </a:lnTo>
                <a:lnTo>
                  <a:pt x="266362" y="2421547"/>
                </a:lnTo>
                <a:lnTo>
                  <a:pt x="265343" y="2472045"/>
                </a:lnTo>
                <a:lnTo>
                  <a:pt x="264333" y="2522557"/>
                </a:lnTo>
                <a:lnTo>
                  <a:pt x="263334" y="2573083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878519" y="8124514"/>
            <a:ext cx="437515" cy="1542415"/>
          </a:xfrm>
          <a:custGeom>
            <a:avLst/>
            <a:gdLst/>
            <a:ahLst/>
            <a:cxnLst/>
            <a:rect l="l" t="t" r="r" b="b"/>
            <a:pathLst>
              <a:path w="437515" h="1542415">
                <a:moveTo>
                  <a:pt x="437260" y="1541957"/>
                </a:moveTo>
                <a:lnTo>
                  <a:pt x="437260" y="0"/>
                </a:lnTo>
                <a:lnTo>
                  <a:pt x="0" y="0"/>
                </a:lnTo>
                <a:lnTo>
                  <a:pt x="0" y="1541957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805684" y="7537164"/>
            <a:ext cx="582930" cy="587375"/>
          </a:xfrm>
          <a:custGeom>
            <a:avLst/>
            <a:gdLst/>
            <a:ahLst/>
            <a:cxnLst/>
            <a:rect l="l" t="t" r="r" b="b"/>
            <a:pathLst>
              <a:path w="582929" h="587375">
                <a:moveTo>
                  <a:pt x="291464" y="0"/>
                </a:moveTo>
                <a:lnTo>
                  <a:pt x="312500" y="49249"/>
                </a:lnTo>
                <a:lnTo>
                  <a:pt x="338344" y="88042"/>
                </a:lnTo>
                <a:lnTo>
                  <a:pt x="367733" y="118163"/>
                </a:lnTo>
                <a:lnTo>
                  <a:pt x="399400" y="141398"/>
                </a:lnTo>
                <a:lnTo>
                  <a:pt x="464510" y="174355"/>
                </a:lnTo>
                <a:lnTo>
                  <a:pt x="495421" y="187647"/>
                </a:lnTo>
                <a:lnTo>
                  <a:pt x="523550" y="201196"/>
                </a:lnTo>
                <a:lnTo>
                  <a:pt x="547630" y="216787"/>
                </a:lnTo>
                <a:lnTo>
                  <a:pt x="566397" y="236207"/>
                </a:lnTo>
                <a:lnTo>
                  <a:pt x="578586" y="261241"/>
                </a:lnTo>
                <a:lnTo>
                  <a:pt x="582929" y="293674"/>
                </a:lnTo>
                <a:lnTo>
                  <a:pt x="560159" y="378521"/>
                </a:lnTo>
                <a:lnTo>
                  <a:pt x="510063" y="422090"/>
                </a:lnTo>
                <a:lnTo>
                  <a:pt x="459968" y="438142"/>
                </a:lnTo>
                <a:lnTo>
                  <a:pt x="437197" y="440436"/>
                </a:lnTo>
                <a:lnTo>
                  <a:pt x="582929" y="587349"/>
                </a:lnTo>
                <a:lnTo>
                  <a:pt x="0" y="587349"/>
                </a:lnTo>
                <a:lnTo>
                  <a:pt x="145732" y="440436"/>
                </a:lnTo>
                <a:lnTo>
                  <a:pt x="61480" y="438142"/>
                </a:lnTo>
                <a:lnTo>
                  <a:pt x="18216" y="422090"/>
                </a:lnTo>
                <a:lnTo>
                  <a:pt x="2277" y="378521"/>
                </a:lnTo>
                <a:lnTo>
                  <a:pt x="0" y="293674"/>
                </a:lnTo>
                <a:lnTo>
                  <a:pt x="4342" y="261241"/>
                </a:lnTo>
                <a:lnTo>
                  <a:pt x="35290" y="216787"/>
                </a:lnTo>
                <a:lnTo>
                  <a:pt x="87488" y="187647"/>
                </a:lnTo>
                <a:lnTo>
                  <a:pt x="118395" y="174355"/>
                </a:lnTo>
                <a:lnTo>
                  <a:pt x="150821" y="159534"/>
                </a:lnTo>
                <a:lnTo>
                  <a:pt x="183500" y="141398"/>
                </a:lnTo>
                <a:lnTo>
                  <a:pt x="215169" y="118163"/>
                </a:lnTo>
                <a:lnTo>
                  <a:pt x="244563" y="88042"/>
                </a:lnTo>
                <a:lnTo>
                  <a:pt x="270416" y="49249"/>
                </a:lnTo>
                <a:lnTo>
                  <a:pt x="291464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097149" y="7390390"/>
            <a:ext cx="0" cy="147320"/>
          </a:xfrm>
          <a:custGeom>
            <a:avLst/>
            <a:gdLst/>
            <a:ahLst/>
            <a:cxnLst/>
            <a:rect l="l" t="t" r="r" b="b"/>
            <a:pathLst>
              <a:path h="147320">
                <a:moveTo>
                  <a:pt x="0" y="146773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315780" y="8712028"/>
            <a:ext cx="1603375" cy="661035"/>
          </a:xfrm>
          <a:custGeom>
            <a:avLst/>
            <a:gdLst/>
            <a:ahLst/>
            <a:cxnLst/>
            <a:rect l="l" t="t" r="r" b="b"/>
            <a:pathLst>
              <a:path w="1603375" h="661034">
                <a:moveTo>
                  <a:pt x="1603184" y="660742"/>
                </a:moveTo>
                <a:lnTo>
                  <a:pt x="0" y="660742"/>
                </a:lnTo>
                <a:lnTo>
                  <a:pt x="0" y="0"/>
                </a:lnTo>
                <a:lnTo>
                  <a:pt x="1603184" y="0"/>
                </a:lnTo>
                <a:lnTo>
                  <a:pt x="1603184" y="660742"/>
                </a:lnTo>
                <a:close/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295513" y="9666471"/>
            <a:ext cx="292100" cy="73660"/>
          </a:xfrm>
          <a:custGeom>
            <a:avLst/>
            <a:gdLst/>
            <a:ahLst/>
            <a:cxnLst/>
            <a:rect l="l" t="t" r="r" b="b"/>
            <a:pathLst>
              <a:path w="292100" h="73659">
                <a:moveTo>
                  <a:pt x="0" y="73659"/>
                </a:moveTo>
                <a:lnTo>
                  <a:pt x="53505" y="62150"/>
                </a:lnTo>
                <a:lnTo>
                  <a:pt x="100190" y="36829"/>
                </a:lnTo>
                <a:lnTo>
                  <a:pt x="133216" y="11509"/>
                </a:lnTo>
                <a:lnTo>
                  <a:pt x="145745" y="0"/>
                </a:lnTo>
                <a:lnTo>
                  <a:pt x="188984" y="42584"/>
                </a:lnTo>
                <a:lnTo>
                  <a:pt x="218578" y="64452"/>
                </a:lnTo>
                <a:lnTo>
                  <a:pt x="248188" y="72509"/>
                </a:lnTo>
                <a:lnTo>
                  <a:pt x="291477" y="736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586990" y="9666471"/>
            <a:ext cx="292100" cy="73660"/>
          </a:xfrm>
          <a:custGeom>
            <a:avLst/>
            <a:gdLst/>
            <a:ahLst/>
            <a:cxnLst/>
            <a:rect l="l" t="t" r="r" b="b"/>
            <a:pathLst>
              <a:path w="292100" h="73659">
                <a:moveTo>
                  <a:pt x="0" y="73659"/>
                </a:moveTo>
                <a:lnTo>
                  <a:pt x="53534" y="62150"/>
                </a:lnTo>
                <a:lnTo>
                  <a:pt x="100234" y="36829"/>
                </a:lnTo>
                <a:lnTo>
                  <a:pt x="133266" y="11509"/>
                </a:lnTo>
                <a:lnTo>
                  <a:pt x="145795" y="0"/>
                </a:lnTo>
                <a:lnTo>
                  <a:pt x="189078" y="42584"/>
                </a:lnTo>
                <a:lnTo>
                  <a:pt x="218686" y="64452"/>
                </a:lnTo>
                <a:lnTo>
                  <a:pt x="248282" y="72509"/>
                </a:lnTo>
                <a:lnTo>
                  <a:pt x="291528" y="736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878595" y="9666471"/>
            <a:ext cx="291465" cy="73660"/>
          </a:xfrm>
          <a:custGeom>
            <a:avLst/>
            <a:gdLst/>
            <a:ahLst/>
            <a:cxnLst/>
            <a:rect l="l" t="t" r="r" b="b"/>
            <a:pathLst>
              <a:path w="291465" h="73659">
                <a:moveTo>
                  <a:pt x="0" y="73659"/>
                </a:moveTo>
                <a:lnTo>
                  <a:pt x="53490" y="62150"/>
                </a:lnTo>
                <a:lnTo>
                  <a:pt x="100168" y="36829"/>
                </a:lnTo>
                <a:lnTo>
                  <a:pt x="133191" y="11509"/>
                </a:lnTo>
                <a:lnTo>
                  <a:pt x="145719" y="0"/>
                </a:lnTo>
                <a:lnTo>
                  <a:pt x="188965" y="42584"/>
                </a:lnTo>
                <a:lnTo>
                  <a:pt x="218554" y="64452"/>
                </a:lnTo>
                <a:lnTo>
                  <a:pt x="248143" y="72509"/>
                </a:lnTo>
                <a:lnTo>
                  <a:pt x="291388" y="736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170048" y="9666471"/>
            <a:ext cx="292100" cy="73660"/>
          </a:xfrm>
          <a:custGeom>
            <a:avLst/>
            <a:gdLst/>
            <a:ahLst/>
            <a:cxnLst/>
            <a:rect l="l" t="t" r="r" b="b"/>
            <a:pathLst>
              <a:path w="292100" h="73659">
                <a:moveTo>
                  <a:pt x="0" y="73659"/>
                </a:moveTo>
                <a:lnTo>
                  <a:pt x="53524" y="62150"/>
                </a:lnTo>
                <a:lnTo>
                  <a:pt x="100203" y="36829"/>
                </a:lnTo>
                <a:lnTo>
                  <a:pt x="133213" y="11509"/>
                </a:lnTo>
                <a:lnTo>
                  <a:pt x="145732" y="0"/>
                </a:lnTo>
                <a:lnTo>
                  <a:pt x="188979" y="42584"/>
                </a:lnTo>
                <a:lnTo>
                  <a:pt x="218582" y="64452"/>
                </a:lnTo>
                <a:lnTo>
                  <a:pt x="248209" y="72509"/>
                </a:lnTo>
                <a:lnTo>
                  <a:pt x="291528" y="736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461575" y="9666471"/>
            <a:ext cx="291465" cy="73660"/>
          </a:xfrm>
          <a:custGeom>
            <a:avLst/>
            <a:gdLst/>
            <a:ahLst/>
            <a:cxnLst/>
            <a:rect l="l" t="t" r="r" b="b"/>
            <a:pathLst>
              <a:path w="291465" h="73659">
                <a:moveTo>
                  <a:pt x="0" y="73659"/>
                </a:moveTo>
                <a:lnTo>
                  <a:pt x="53509" y="62150"/>
                </a:lnTo>
                <a:lnTo>
                  <a:pt x="100217" y="36829"/>
                </a:lnTo>
                <a:lnTo>
                  <a:pt x="133268" y="11509"/>
                </a:lnTo>
                <a:lnTo>
                  <a:pt x="145808" y="0"/>
                </a:lnTo>
                <a:lnTo>
                  <a:pt x="189046" y="42584"/>
                </a:lnTo>
                <a:lnTo>
                  <a:pt x="218632" y="64452"/>
                </a:lnTo>
                <a:lnTo>
                  <a:pt x="248219" y="72509"/>
                </a:lnTo>
                <a:lnTo>
                  <a:pt x="291464" y="736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753117" y="9666471"/>
            <a:ext cx="291465" cy="73660"/>
          </a:xfrm>
          <a:custGeom>
            <a:avLst/>
            <a:gdLst/>
            <a:ahLst/>
            <a:cxnLst/>
            <a:rect l="l" t="t" r="r" b="b"/>
            <a:pathLst>
              <a:path w="291465" h="73659">
                <a:moveTo>
                  <a:pt x="0" y="73659"/>
                </a:moveTo>
                <a:lnTo>
                  <a:pt x="53492" y="62150"/>
                </a:lnTo>
                <a:lnTo>
                  <a:pt x="100174" y="36829"/>
                </a:lnTo>
                <a:lnTo>
                  <a:pt x="133202" y="11509"/>
                </a:lnTo>
                <a:lnTo>
                  <a:pt x="145732" y="0"/>
                </a:lnTo>
                <a:lnTo>
                  <a:pt x="188978" y="42584"/>
                </a:lnTo>
                <a:lnTo>
                  <a:pt x="218574" y="64452"/>
                </a:lnTo>
                <a:lnTo>
                  <a:pt x="248182" y="72509"/>
                </a:lnTo>
                <a:lnTo>
                  <a:pt x="291464" y="736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0044645" y="9666471"/>
            <a:ext cx="292100" cy="73660"/>
          </a:xfrm>
          <a:custGeom>
            <a:avLst/>
            <a:gdLst/>
            <a:ahLst/>
            <a:cxnLst/>
            <a:rect l="l" t="t" r="r" b="b"/>
            <a:pathLst>
              <a:path w="292100" h="73659">
                <a:moveTo>
                  <a:pt x="0" y="73659"/>
                </a:moveTo>
                <a:lnTo>
                  <a:pt x="53493" y="62150"/>
                </a:lnTo>
                <a:lnTo>
                  <a:pt x="100152" y="36829"/>
                </a:lnTo>
                <a:lnTo>
                  <a:pt x="133152" y="11509"/>
                </a:lnTo>
                <a:lnTo>
                  <a:pt x="145669" y="0"/>
                </a:lnTo>
                <a:lnTo>
                  <a:pt x="188952" y="42584"/>
                </a:lnTo>
                <a:lnTo>
                  <a:pt x="218568" y="64452"/>
                </a:lnTo>
                <a:lnTo>
                  <a:pt x="248187" y="72509"/>
                </a:lnTo>
                <a:lnTo>
                  <a:pt x="291477" y="736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336123" y="9666471"/>
            <a:ext cx="292100" cy="73660"/>
          </a:xfrm>
          <a:custGeom>
            <a:avLst/>
            <a:gdLst/>
            <a:ahLst/>
            <a:cxnLst/>
            <a:rect l="l" t="t" r="r" b="b"/>
            <a:pathLst>
              <a:path w="292100" h="73659">
                <a:moveTo>
                  <a:pt x="0" y="73659"/>
                </a:moveTo>
                <a:lnTo>
                  <a:pt x="53534" y="62150"/>
                </a:lnTo>
                <a:lnTo>
                  <a:pt x="100234" y="36829"/>
                </a:lnTo>
                <a:lnTo>
                  <a:pt x="133266" y="11509"/>
                </a:lnTo>
                <a:lnTo>
                  <a:pt x="145796" y="0"/>
                </a:lnTo>
                <a:lnTo>
                  <a:pt x="188999" y="42584"/>
                </a:lnTo>
                <a:lnTo>
                  <a:pt x="218581" y="64452"/>
                </a:lnTo>
                <a:lnTo>
                  <a:pt x="248203" y="72509"/>
                </a:lnTo>
                <a:lnTo>
                  <a:pt x="291528" y="736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627728" y="9666471"/>
            <a:ext cx="291465" cy="73660"/>
          </a:xfrm>
          <a:custGeom>
            <a:avLst/>
            <a:gdLst/>
            <a:ahLst/>
            <a:cxnLst/>
            <a:rect l="l" t="t" r="r" b="b"/>
            <a:pathLst>
              <a:path w="291465" h="73659">
                <a:moveTo>
                  <a:pt x="0" y="73659"/>
                </a:moveTo>
                <a:lnTo>
                  <a:pt x="53448" y="62150"/>
                </a:lnTo>
                <a:lnTo>
                  <a:pt x="100107" y="36829"/>
                </a:lnTo>
                <a:lnTo>
                  <a:pt x="133127" y="11509"/>
                </a:lnTo>
                <a:lnTo>
                  <a:pt x="145656" y="0"/>
                </a:lnTo>
                <a:lnTo>
                  <a:pt x="188938" y="42584"/>
                </a:lnTo>
                <a:lnTo>
                  <a:pt x="218546" y="64452"/>
                </a:lnTo>
                <a:lnTo>
                  <a:pt x="248142" y="72509"/>
                </a:lnTo>
                <a:lnTo>
                  <a:pt x="291388" y="736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0918964" y="9372771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5">
                <a:moveTo>
                  <a:pt x="0" y="0"/>
                </a:moveTo>
                <a:lnTo>
                  <a:pt x="0" y="36736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481779" y="9372771"/>
            <a:ext cx="0" cy="294005"/>
          </a:xfrm>
          <a:custGeom>
            <a:avLst/>
            <a:gdLst/>
            <a:ahLst/>
            <a:cxnLst/>
            <a:rect l="l" t="t" r="r" b="b"/>
            <a:pathLst>
              <a:path h="294004">
                <a:moveTo>
                  <a:pt x="0" y="0"/>
                </a:moveTo>
                <a:lnTo>
                  <a:pt x="0" y="29370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0044582" y="9372771"/>
            <a:ext cx="0" cy="367665"/>
          </a:xfrm>
          <a:custGeom>
            <a:avLst/>
            <a:gdLst/>
            <a:ahLst/>
            <a:cxnLst/>
            <a:rect l="l" t="t" r="r" b="b"/>
            <a:pathLst>
              <a:path h="367665">
                <a:moveTo>
                  <a:pt x="0" y="0"/>
                </a:moveTo>
                <a:lnTo>
                  <a:pt x="0" y="36736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607384" y="9372771"/>
            <a:ext cx="0" cy="294005"/>
          </a:xfrm>
          <a:custGeom>
            <a:avLst/>
            <a:gdLst/>
            <a:ahLst/>
            <a:cxnLst/>
            <a:rect l="l" t="t" r="r" b="b"/>
            <a:pathLst>
              <a:path h="294004">
                <a:moveTo>
                  <a:pt x="0" y="0"/>
                </a:moveTo>
                <a:lnTo>
                  <a:pt x="0" y="29370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315780" y="8932322"/>
            <a:ext cx="364490" cy="220345"/>
          </a:xfrm>
          <a:custGeom>
            <a:avLst/>
            <a:gdLst/>
            <a:ahLst/>
            <a:cxnLst/>
            <a:rect l="l" t="t" r="r" b="b"/>
            <a:pathLst>
              <a:path w="364490" h="220345">
                <a:moveTo>
                  <a:pt x="364363" y="220154"/>
                </a:moveTo>
                <a:lnTo>
                  <a:pt x="0" y="220154"/>
                </a:lnTo>
                <a:lnTo>
                  <a:pt x="0" y="0"/>
                </a:lnTo>
                <a:lnTo>
                  <a:pt x="364363" y="0"/>
                </a:lnTo>
                <a:lnTo>
                  <a:pt x="364363" y="220154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680143" y="8932322"/>
            <a:ext cx="364490" cy="220345"/>
          </a:xfrm>
          <a:custGeom>
            <a:avLst/>
            <a:gdLst/>
            <a:ahLst/>
            <a:cxnLst/>
            <a:rect l="l" t="t" r="r" b="b"/>
            <a:pathLst>
              <a:path w="364490" h="220345">
                <a:moveTo>
                  <a:pt x="364375" y="220154"/>
                </a:moveTo>
                <a:lnTo>
                  <a:pt x="0" y="220154"/>
                </a:lnTo>
                <a:lnTo>
                  <a:pt x="0" y="0"/>
                </a:lnTo>
                <a:lnTo>
                  <a:pt x="364375" y="0"/>
                </a:lnTo>
                <a:lnTo>
                  <a:pt x="364375" y="220154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076882" y="8344808"/>
            <a:ext cx="655955" cy="881380"/>
          </a:xfrm>
          <a:custGeom>
            <a:avLst/>
            <a:gdLst/>
            <a:ahLst/>
            <a:cxnLst/>
            <a:rect l="l" t="t" r="r" b="b"/>
            <a:pathLst>
              <a:path w="655954" h="881379">
                <a:moveTo>
                  <a:pt x="569950" y="339280"/>
                </a:moveTo>
                <a:lnTo>
                  <a:pt x="605128" y="310507"/>
                </a:lnTo>
                <a:lnTo>
                  <a:pt x="632258" y="273918"/>
                </a:lnTo>
                <a:lnTo>
                  <a:pt x="649723" y="231097"/>
                </a:lnTo>
                <a:lnTo>
                  <a:pt x="655904" y="183629"/>
                </a:lnTo>
                <a:lnTo>
                  <a:pt x="649394" y="134789"/>
                </a:lnTo>
                <a:lnTo>
                  <a:pt x="631025" y="90916"/>
                </a:lnTo>
                <a:lnTo>
                  <a:pt x="602532" y="53757"/>
                </a:lnTo>
                <a:lnTo>
                  <a:pt x="565653" y="25055"/>
                </a:lnTo>
                <a:lnTo>
                  <a:pt x="522124" y="6554"/>
                </a:lnTo>
                <a:lnTo>
                  <a:pt x="473684" y="0"/>
                </a:lnTo>
                <a:lnTo>
                  <a:pt x="451616" y="1355"/>
                </a:lnTo>
                <a:lnTo>
                  <a:pt x="430350" y="5302"/>
                </a:lnTo>
                <a:lnTo>
                  <a:pt x="410024" y="11658"/>
                </a:lnTo>
                <a:lnTo>
                  <a:pt x="390779" y="20243"/>
                </a:lnTo>
                <a:lnTo>
                  <a:pt x="376745" y="11744"/>
                </a:lnTo>
                <a:lnTo>
                  <a:pt x="361476" y="5378"/>
                </a:lnTo>
                <a:lnTo>
                  <a:pt x="345155" y="1384"/>
                </a:lnTo>
                <a:lnTo>
                  <a:pt x="327964" y="0"/>
                </a:lnTo>
                <a:lnTo>
                  <a:pt x="285410" y="8667"/>
                </a:lnTo>
                <a:lnTo>
                  <a:pt x="250656" y="32288"/>
                </a:lnTo>
                <a:lnTo>
                  <a:pt x="227223" y="67288"/>
                </a:lnTo>
                <a:lnTo>
                  <a:pt x="218630" y="110096"/>
                </a:lnTo>
                <a:lnTo>
                  <a:pt x="219117" y="119881"/>
                </a:lnTo>
                <a:lnTo>
                  <a:pt x="220506" y="129401"/>
                </a:lnTo>
                <a:lnTo>
                  <a:pt x="222691" y="138648"/>
                </a:lnTo>
                <a:lnTo>
                  <a:pt x="225564" y="147612"/>
                </a:lnTo>
                <a:lnTo>
                  <a:pt x="223240" y="147510"/>
                </a:lnTo>
                <a:lnTo>
                  <a:pt x="221056" y="146913"/>
                </a:lnTo>
                <a:lnTo>
                  <a:pt x="218706" y="146913"/>
                </a:lnTo>
                <a:lnTo>
                  <a:pt x="172618" y="154403"/>
                </a:lnTo>
                <a:lnTo>
                  <a:pt x="132592" y="175258"/>
                </a:lnTo>
                <a:lnTo>
                  <a:pt x="101029" y="207061"/>
                </a:lnTo>
                <a:lnTo>
                  <a:pt x="80331" y="247390"/>
                </a:lnTo>
                <a:lnTo>
                  <a:pt x="72898" y="293827"/>
                </a:lnTo>
                <a:lnTo>
                  <a:pt x="74585" y="316209"/>
                </a:lnTo>
                <a:lnTo>
                  <a:pt x="79479" y="337529"/>
                </a:lnTo>
                <a:lnTo>
                  <a:pt x="87331" y="357536"/>
                </a:lnTo>
                <a:lnTo>
                  <a:pt x="97891" y="375983"/>
                </a:lnTo>
                <a:lnTo>
                  <a:pt x="58614" y="396990"/>
                </a:lnTo>
                <a:lnTo>
                  <a:pt x="27628" y="428482"/>
                </a:lnTo>
                <a:lnTo>
                  <a:pt x="7301" y="468227"/>
                </a:lnTo>
                <a:lnTo>
                  <a:pt x="0" y="513994"/>
                </a:lnTo>
                <a:lnTo>
                  <a:pt x="7431" y="560431"/>
                </a:lnTo>
                <a:lnTo>
                  <a:pt x="28123" y="600760"/>
                </a:lnTo>
                <a:lnTo>
                  <a:pt x="59672" y="632562"/>
                </a:lnTo>
                <a:lnTo>
                  <a:pt x="99676" y="653418"/>
                </a:lnTo>
                <a:lnTo>
                  <a:pt x="145732" y="660907"/>
                </a:lnTo>
                <a:lnTo>
                  <a:pt x="153060" y="660907"/>
                </a:lnTo>
                <a:lnTo>
                  <a:pt x="160096" y="659777"/>
                </a:lnTo>
                <a:lnTo>
                  <a:pt x="167132" y="658736"/>
                </a:lnTo>
                <a:lnTo>
                  <a:pt x="158178" y="675977"/>
                </a:lnTo>
                <a:lnTo>
                  <a:pt x="151445" y="694407"/>
                </a:lnTo>
                <a:lnTo>
                  <a:pt x="147206" y="713889"/>
                </a:lnTo>
                <a:lnTo>
                  <a:pt x="145732" y="734288"/>
                </a:lnTo>
                <a:lnTo>
                  <a:pt x="153164" y="780655"/>
                </a:lnTo>
                <a:lnTo>
                  <a:pt x="173859" y="820940"/>
                </a:lnTo>
                <a:lnTo>
                  <a:pt x="205419" y="852718"/>
                </a:lnTo>
                <a:lnTo>
                  <a:pt x="245441" y="873562"/>
                </a:lnTo>
                <a:lnTo>
                  <a:pt x="291528" y="881049"/>
                </a:lnTo>
                <a:lnTo>
                  <a:pt x="337614" y="873562"/>
                </a:lnTo>
                <a:lnTo>
                  <a:pt x="377625" y="852718"/>
                </a:lnTo>
                <a:lnTo>
                  <a:pt x="409167" y="820940"/>
                </a:lnTo>
                <a:lnTo>
                  <a:pt x="429848" y="780655"/>
                </a:lnTo>
                <a:lnTo>
                  <a:pt x="437273" y="734288"/>
                </a:lnTo>
                <a:lnTo>
                  <a:pt x="481329" y="729818"/>
                </a:lnTo>
                <a:lnTo>
                  <a:pt x="522366" y="716994"/>
                </a:lnTo>
                <a:lnTo>
                  <a:pt x="559503" y="696699"/>
                </a:lnTo>
                <a:lnTo>
                  <a:pt x="591861" y="669813"/>
                </a:lnTo>
                <a:lnTo>
                  <a:pt x="618560" y="637219"/>
                </a:lnTo>
                <a:lnTo>
                  <a:pt x="638720" y="599796"/>
                </a:lnTo>
                <a:lnTo>
                  <a:pt x="651461" y="558428"/>
                </a:lnTo>
                <a:lnTo>
                  <a:pt x="655904" y="513994"/>
                </a:lnTo>
                <a:lnTo>
                  <a:pt x="649810" y="462269"/>
                </a:lnTo>
                <a:lnTo>
                  <a:pt x="632491" y="414983"/>
                </a:lnTo>
                <a:lnTo>
                  <a:pt x="605390" y="373525"/>
                </a:lnTo>
                <a:lnTo>
                  <a:pt x="569950" y="33928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044518" y="8932322"/>
            <a:ext cx="364490" cy="220345"/>
          </a:xfrm>
          <a:custGeom>
            <a:avLst/>
            <a:gdLst/>
            <a:ahLst/>
            <a:cxnLst/>
            <a:rect l="l" t="t" r="r" b="b"/>
            <a:pathLst>
              <a:path w="364490" h="220345">
                <a:moveTo>
                  <a:pt x="364363" y="220154"/>
                </a:moveTo>
                <a:lnTo>
                  <a:pt x="0" y="220154"/>
                </a:lnTo>
                <a:lnTo>
                  <a:pt x="0" y="0"/>
                </a:lnTo>
                <a:lnTo>
                  <a:pt x="364363" y="0"/>
                </a:lnTo>
                <a:lnTo>
                  <a:pt x="364363" y="220154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0408869" y="8932322"/>
            <a:ext cx="364490" cy="220345"/>
          </a:xfrm>
          <a:custGeom>
            <a:avLst/>
            <a:gdLst/>
            <a:ahLst/>
            <a:cxnLst/>
            <a:rect l="l" t="t" r="r" b="b"/>
            <a:pathLst>
              <a:path w="364490" h="220345">
                <a:moveTo>
                  <a:pt x="364362" y="220154"/>
                </a:moveTo>
                <a:lnTo>
                  <a:pt x="0" y="220154"/>
                </a:lnTo>
                <a:lnTo>
                  <a:pt x="0" y="0"/>
                </a:lnTo>
                <a:lnTo>
                  <a:pt x="364362" y="0"/>
                </a:lnTo>
                <a:lnTo>
                  <a:pt x="364362" y="220154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0773232" y="893232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32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0773232" y="9152477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32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315780" y="8491721"/>
            <a:ext cx="1238885" cy="220345"/>
          </a:xfrm>
          <a:custGeom>
            <a:avLst/>
            <a:gdLst/>
            <a:ahLst/>
            <a:cxnLst/>
            <a:rect l="l" t="t" r="r" b="b"/>
            <a:pathLst>
              <a:path w="1238884" h="220345">
                <a:moveTo>
                  <a:pt x="1238821" y="220319"/>
                </a:moveTo>
                <a:lnTo>
                  <a:pt x="0" y="220319"/>
                </a:lnTo>
                <a:lnTo>
                  <a:pt x="0" y="0"/>
                </a:lnTo>
                <a:lnTo>
                  <a:pt x="1093101" y="0"/>
                </a:lnTo>
                <a:lnTo>
                  <a:pt x="1238821" y="220319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676754" y="8712041"/>
            <a:ext cx="201930" cy="220345"/>
          </a:xfrm>
          <a:custGeom>
            <a:avLst/>
            <a:gdLst/>
            <a:ahLst/>
            <a:cxnLst/>
            <a:rect l="l" t="t" r="r" b="b"/>
            <a:pathLst>
              <a:path w="201929" h="220345">
                <a:moveTo>
                  <a:pt x="56032" y="220281"/>
                </a:moveTo>
                <a:lnTo>
                  <a:pt x="201764" y="220281"/>
                </a:lnTo>
                <a:lnTo>
                  <a:pt x="201764" y="0"/>
                </a:ln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659888" y="9152477"/>
            <a:ext cx="219075" cy="220345"/>
          </a:xfrm>
          <a:custGeom>
            <a:avLst/>
            <a:gdLst/>
            <a:ahLst/>
            <a:cxnLst/>
            <a:rect l="l" t="t" r="r" b="b"/>
            <a:pathLst>
              <a:path w="219075" h="220345">
                <a:moveTo>
                  <a:pt x="0" y="220294"/>
                </a:moveTo>
                <a:lnTo>
                  <a:pt x="218630" y="220294"/>
                </a:lnTo>
                <a:lnTo>
                  <a:pt x="218630" y="0"/>
                </a:lnTo>
                <a:lnTo>
                  <a:pt x="0" y="0"/>
                </a:lnTo>
                <a:lnTo>
                  <a:pt x="0" y="220294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659888" y="9042406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07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441258" y="9372771"/>
            <a:ext cx="437515" cy="367665"/>
          </a:xfrm>
          <a:custGeom>
            <a:avLst/>
            <a:gdLst/>
            <a:ahLst/>
            <a:cxnLst/>
            <a:rect l="l" t="t" r="r" b="b"/>
            <a:pathLst>
              <a:path w="437515" h="367665">
                <a:moveTo>
                  <a:pt x="437261" y="367360"/>
                </a:moveTo>
                <a:lnTo>
                  <a:pt x="437261" y="0"/>
                </a:lnTo>
                <a:lnTo>
                  <a:pt x="0" y="0"/>
                </a:lnTo>
                <a:lnTo>
                  <a:pt x="0" y="29370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514156" y="9079096"/>
            <a:ext cx="0" cy="294005"/>
          </a:xfrm>
          <a:custGeom>
            <a:avLst/>
            <a:gdLst/>
            <a:ahLst/>
            <a:cxnLst/>
            <a:rect l="l" t="t" r="r" b="b"/>
            <a:pathLst>
              <a:path h="294004">
                <a:moveTo>
                  <a:pt x="0" y="293674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097149" y="8289779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-12700" y="18345"/>
                </a:moveTo>
                <a:lnTo>
                  <a:pt x="12700" y="18345"/>
                </a:lnTo>
              </a:path>
            </a:pathLst>
          </a:custGeom>
          <a:ln w="3669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097149" y="8583466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-12700" y="18345"/>
                </a:moveTo>
                <a:lnTo>
                  <a:pt x="12700" y="18345"/>
                </a:lnTo>
              </a:path>
            </a:pathLst>
          </a:custGeom>
          <a:ln w="3669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097149" y="8877141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-12700" y="18345"/>
                </a:moveTo>
                <a:lnTo>
                  <a:pt x="12700" y="18345"/>
                </a:lnTo>
              </a:path>
            </a:pathLst>
          </a:custGeom>
          <a:ln w="3669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097149" y="9170828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-12700" y="18415"/>
                </a:moveTo>
                <a:lnTo>
                  <a:pt x="12700" y="18415"/>
                </a:lnTo>
              </a:path>
            </a:pathLst>
          </a:custGeom>
          <a:ln w="3683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097149" y="9464656"/>
            <a:ext cx="0" cy="36830"/>
          </a:xfrm>
          <a:custGeom>
            <a:avLst/>
            <a:gdLst/>
            <a:ahLst/>
            <a:cxnLst/>
            <a:rect l="l" t="t" r="r" b="b"/>
            <a:pathLst>
              <a:path h="36829">
                <a:moveTo>
                  <a:pt x="-12700" y="18345"/>
                </a:moveTo>
                <a:lnTo>
                  <a:pt x="12700" y="18345"/>
                </a:lnTo>
              </a:path>
            </a:pathLst>
          </a:custGeom>
          <a:ln w="3669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7">
            <a:extLst>
              <a:ext uri="{FF2B5EF4-FFF2-40B4-BE49-F238E27FC236}">
                <a16:creationId xmlns:a16="http://schemas.microsoft.com/office/drawing/2014/main" id="{C3BC0B99-7CD5-9644-BA0B-F8499372DD24}"/>
              </a:ext>
            </a:extLst>
          </p:cNvPr>
          <p:cNvSpPr txBox="1">
            <a:spLocks/>
          </p:cNvSpPr>
          <p:nvPr/>
        </p:nvSpPr>
        <p:spPr>
          <a:xfrm>
            <a:off x="9638735" y="2992023"/>
            <a:ext cx="3100070" cy="96180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abac Sans"/>
                <a:ea typeface="+mj-ea"/>
                <a:cs typeface="Tabac Sans"/>
              </a:defRPr>
            </a:lvl1pPr>
          </a:lstStyle>
          <a:p>
            <a:pPr marL="818515" marR="5080" indent="-806450" algn="ctr">
              <a:lnSpc>
                <a:spcPts val="7000"/>
              </a:lnSpc>
              <a:spcBef>
                <a:spcPts val="500"/>
              </a:spcBef>
            </a:pPr>
            <a:r>
              <a:rPr lang="cs-CZ" sz="6000" kern="0" dirty="0">
                <a:latin typeface="Tabac G1"/>
                <a:cs typeface="Tabac G1"/>
              </a:rPr>
              <a:t>Cíl</a:t>
            </a:r>
          </a:p>
        </p:txBody>
      </p:sp>
      <p:sp>
        <p:nvSpPr>
          <p:cNvPr id="101" name="object 5">
            <a:extLst>
              <a:ext uri="{FF2B5EF4-FFF2-40B4-BE49-F238E27FC236}">
                <a16:creationId xmlns:a16="http://schemas.microsoft.com/office/drawing/2014/main" id="{A0BF463F-4DC3-3944-96E5-E091A96D7B2A}"/>
              </a:ext>
            </a:extLst>
          </p:cNvPr>
          <p:cNvSpPr txBox="1"/>
          <p:nvPr/>
        </p:nvSpPr>
        <p:spPr>
          <a:xfrm>
            <a:off x="8441258" y="612815"/>
            <a:ext cx="5461635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Program pro restart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cestovního ruchu v Praze</a:t>
            </a:r>
            <a:r>
              <a:rPr sz="2800" spc="-15" dirty="0">
                <a:solidFill>
                  <a:srgbClr val="B7A076"/>
                </a:solidFill>
                <a:latin typeface="Tabac Sans"/>
                <a:cs typeface="Tabac Sans"/>
              </a:rPr>
              <a:t> </a:t>
            </a:r>
            <a:endParaRPr lang="cs-CZ" sz="2800" spc="-15" dirty="0">
              <a:solidFill>
                <a:srgbClr val="B7A076"/>
              </a:solidFill>
              <a:latin typeface="Tabac Sans"/>
              <a:cs typeface="Tabac Sans"/>
            </a:endParaRPr>
          </a:p>
        </p:txBody>
      </p:sp>
      <p:sp>
        <p:nvSpPr>
          <p:cNvPr id="102" name="object 13">
            <a:extLst>
              <a:ext uri="{FF2B5EF4-FFF2-40B4-BE49-F238E27FC236}">
                <a16:creationId xmlns:a16="http://schemas.microsoft.com/office/drawing/2014/main" id="{9AB6287E-F2DF-E347-BBFF-90F8367D06FD}"/>
              </a:ext>
            </a:extLst>
          </p:cNvPr>
          <p:cNvSpPr txBox="1"/>
          <p:nvPr/>
        </p:nvSpPr>
        <p:spPr>
          <a:xfrm>
            <a:off x="712333" y="3986190"/>
            <a:ext cx="5897256" cy="25313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Motivovat mimopražské návštěvníky k vícedenním pobytům, k využití dalších služeb cestovního ruchu a k loajalitě – návratu.</a:t>
            </a:r>
          </a:p>
        </p:txBody>
      </p:sp>
      <p:sp>
        <p:nvSpPr>
          <p:cNvPr id="103" name="object 13">
            <a:extLst>
              <a:ext uri="{FF2B5EF4-FFF2-40B4-BE49-F238E27FC236}">
                <a16:creationId xmlns:a16="http://schemas.microsoft.com/office/drawing/2014/main" id="{2C801BA4-5D37-E74D-8FA8-03D27A9A1D7E}"/>
              </a:ext>
            </a:extLst>
          </p:cNvPr>
          <p:cNvSpPr txBox="1"/>
          <p:nvPr/>
        </p:nvSpPr>
        <p:spPr>
          <a:xfrm>
            <a:off x="723301" y="6592179"/>
            <a:ext cx="5897256" cy="18850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Nastartovat a udržet zvýšení poměru domácího cestovní ruchu vůči zahraničnímu.  </a:t>
            </a:r>
            <a:endParaRPr lang="cs-CZ" sz="2400" spc="-10" dirty="0">
              <a:solidFill>
                <a:srgbClr val="B7A076"/>
              </a:solidFill>
              <a:latin typeface="Tabac Sans"/>
            </a:endParaRPr>
          </a:p>
        </p:txBody>
      </p:sp>
      <p:sp>
        <p:nvSpPr>
          <p:cNvPr id="104" name="object 13">
            <a:extLst>
              <a:ext uri="{FF2B5EF4-FFF2-40B4-BE49-F238E27FC236}">
                <a16:creationId xmlns:a16="http://schemas.microsoft.com/office/drawing/2014/main" id="{F9D33712-2283-7847-B973-679A64815BB6}"/>
              </a:ext>
            </a:extLst>
          </p:cNvPr>
          <p:cNvSpPr txBox="1"/>
          <p:nvPr/>
        </p:nvSpPr>
        <p:spPr>
          <a:xfrm>
            <a:off x="724623" y="2550313"/>
            <a:ext cx="5897256" cy="12386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Snaha  zachránit alespoň částečně letní sezónu.</a:t>
            </a:r>
            <a:endParaRPr lang="cs-CZ" sz="2400" spc="-10" dirty="0">
              <a:solidFill>
                <a:srgbClr val="B7A076"/>
              </a:solidFill>
              <a:latin typeface="Tabac Sans"/>
            </a:endParaRPr>
          </a:p>
        </p:txBody>
      </p:sp>
      <p:sp>
        <p:nvSpPr>
          <p:cNvPr id="105" name="object 13">
            <a:extLst>
              <a:ext uri="{FF2B5EF4-FFF2-40B4-BE49-F238E27FC236}">
                <a16:creationId xmlns:a16="http://schemas.microsoft.com/office/drawing/2014/main" id="{D7B3135D-8AE9-2540-8CCF-0C1B30D1806A}"/>
              </a:ext>
            </a:extLst>
          </p:cNvPr>
          <p:cNvSpPr txBox="1"/>
          <p:nvPr/>
        </p:nvSpPr>
        <p:spPr>
          <a:xfrm>
            <a:off x="712333" y="1783247"/>
            <a:ext cx="5897256" cy="5923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Obnova cestovního ruchu v Praze.</a:t>
            </a:r>
          </a:p>
        </p:txBody>
      </p:sp>
      <p:sp>
        <p:nvSpPr>
          <p:cNvPr id="89" name="object 13">
            <a:extLst>
              <a:ext uri="{FF2B5EF4-FFF2-40B4-BE49-F238E27FC236}">
                <a16:creationId xmlns:a16="http://schemas.microsoft.com/office/drawing/2014/main" id="{6FFBD937-086A-7C42-99FA-583B85386C4F}"/>
              </a:ext>
            </a:extLst>
          </p:cNvPr>
          <p:cNvSpPr txBox="1"/>
          <p:nvPr/>
        </p:nvSpPr>
        <p:spPr>
          <a:xfrm>
            <a:off x="690520" y="9666471"/>
            <a:ext cx="5897256" cy="5923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Podpořit městem zřizované organizace.</a:t>
            </a:r>
            <a:endParaRPr lang="cs-CZ" sz="2400" spc="-10" dirty="0">
              <a:solidFill>
                <a:srgbClr val="B7A076"/>
              </a:solidFill>
              <a:latin typeface="Tabac Sans"/>
            </a:endParaRPr>
          </a:p>
        </p:txBody>
      </p:sp>
      <p:sp>
        <p:nvSpPr>
          <p:cNvPr id="90" name="object 13">
            <a:extLst>
              <a:ext uri="{FF2B5EF4-FFF2-40B4-BE49-F238E27FC236}">
                <a16:creationId xmlns:a16="http://schemas.microsoft.com/office/drawing/2014/main" id="{DEEF1514-B2AD-40A8-821E-D1CD3C6704F5}"/>
              </a:ext>
            </a:extLst>
          </p:cNvPr>
          <p:cNvSpPr txBox="1"/>
          <p:nvPr/>
        </p:nvSpPr>
        <p:spPr>
          <a:xfrm>
            <a:off x="701972" y="8447074"/>
            <a:ext cx="5897256" cy="12386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V souladu s novou Koncepcí cestovního ruchu se soustředit na jeho udržitelnost.  </a:t>
            </a:r>
            <a:endParaRPr lang="cs-CZ" sz="2400" spc="-10" dirty="0">
              <a:solidFill>
                <a:srgbClr val="B7A076"/>
              </a:solidFill>
              <a:latin typeface="Tabac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5999" y="10090734"/>
            <a:ext cx="6350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lang="cs-CZ" sz="1050" b="1">
                <a:solidFill>
                  <a:srgbClr val="B7A076"/>
                </a:solidFill>
                <a:latin typeface="Tabac G3"/>
                <a:cs typeface="Tabac G3"/>
              </a:rPr>
              <a:t>7</a:t>
            </a:r>
            <a:endParaRPr lang="cs-CZ" sz="1050">
              <a:latin typeface="Tabac G3"/>
              <a:cs typeface="Tabac G3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-33667" y="0"/>
            <a:ext cx="7553959" cy="10692130"/>
          </a:xfrm>
          <a:custGeom>
            <a:avLst/>
            <a:gdLst/>
            <a:ahLst/>
            <a:cxnLst/>
            <a:rect l="l" t="t" r="r" b="b"/>
            <a:pathLst>
              <a:path w="7553959" h="10692130">
                <a:moveTo>
                  <a:pt x="0" y="10692003"/>
                </a:moveTo>
                <a:lnTo>
                  <a:pt x="7553655" y="10692003"/>
                </a:lnTo>
                <a:lnTo>
                  <a:pt x="7553655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5" name="object 5"/>
          <p:cNvSpPr/>
          <p:nvPr/>
        </p:nvSpPr>
        <p:spPr>
          <a:xfrm>
            <a:off x="755365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h="10692130">
                <a:moveTo>
                  <a:pt x="0" y="10692003"/>
                </a:moveTo>
                <a:lnTo>
                  <a:pt x="0" y="0"/>
                </a:lnTo>
              </a:path>
            </a:pathLst>
          </a:custGeom>
          <a:ln w="12700">
            <a:solidFill>
              <a:srgbClr val="484B58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790016" y="3079498"/>
            <a:ext cx="3100070" cy="96180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818515" marR="5080" indent="-806450" algn="ctr">
              <a:lnSpc>
                <a:spcPts val="7000"/>
              </a:lnSpc>
              <a:spcBef>
                <a:spcPts val="500"/>
              </a:spcBef>
            </a:pPr>
            <a:r>
              <a:rPr lang="cs-CZ" sz="6000" dirty="0">
                <a:latin typeface="Tabac G1"/>
                <a:cs typeface="Tabac G1"/>
              </a:rPr>
              <a:t>Nástroj</a:t>
            </a:r>
          </a:p>
        </p:txBody>
      </p:sp>
      <p:sp>
        <p:nvSpPr>
          <p:cNvPr id="8" name="object 8"/>
          <p:cNvSpPr/>
          <p:nvPr/>
        </p:nvSpPr>
        <p:spPr>
          <a:xfrm>
            <a:off x="10455623" y="8857283"/>
            <a:ext cx="1769110" cy="886460"/>
          </a:xfrm>
          <a:custGeom>
            <a:avLst/>
            <a:gdLst/>
            <a:ahLst/>
            <a:cxnLst/>
            <a:rect l="l" t="t" r="r" b="b"/>
            <a:pathLst>
              <a:path w="1769109" h="886459">
                <a:moveTo>
                  <a:pt x="1547660" y="0"/>
                </a:moveTo>
                <a:lnTo>
                  <a:pt x="221094" y="0"/>
                </a:lnTo>
                <a:lnTo>
                  <a:pt x="0" y="886015"/>
                </a:lnTo>
                <a:lnTo>
                  <a:pt x="1768843" y="886015"/>
                </a:lnTo>
                <a:lnTo>
                  <a:pt x="1547660" y="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9" name="object 9"/>
          <p:cNvSpPr/>
          <p:nvPr/>
        </p:nvSpPr>
        <p:spPr>
          <a:xfrm>
            <a:off x="10897785" y="7749780"/>
            <a:ext cx="884555" cy="775335"/>
          </a:xfrm>
          <a:custGeom>
            <a:avLst/>
            <a:gdLst/>
            <a:ahLst/>
            <a:cxnLst/>
            <a:rect l="l" t="t" r="r" b="b"/>
            <a:pathLst>
              <a:path w="884554" h="775334">
                <a:moveTo>
                  <a:pt x="442264" y="0"/>
                </a:moveTo>
                <a:lnTo>
                  <a:pt x="0" y="775233"/>
                </a:lnTo>
                <a:lnTo>
                  <a:pt x="884428" y="775233"/>
                </a:lnTo>
                <a:lnTo>
                  <a:pt x="442264" y="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10" name="object 10"/>
          <p:cNvSpPr/>
          <p:nvPr/>
        </p:nvSpPr>
        <p:spPr>
          <a:xfrm>
            <a:off x="11340051" y="6420699"/>
            <a:ext cx="1216660" cy="2091689"/>
          </a:xfrm>
          <a:custGeom>
            <a:avLst/>
            <a:gdLst/>
            <a:ahLst/>
            <a:cxnLst/>
            <a:rect l="l" t="t" r="r" b="b"/>
            <a:pathLst>
              <a:path w="1216659" h="2091690">
                <a:moveTo>
                  <a:pt x="0" y="2091537"/>
                </a:moveTo>
                <a:lnTo>
                  <a:pt x="1216088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11" name="object 11"/>
          <p:cNvSpPr/>
          <p:nvPr/>
        </p:nvSpPr>
        <p:spPr>
          <a:xfrm>
            <a:off x="10730145" y="7442961"/>
            <a:ext cx="1231265" cy="718185"/>
          </a:xfrm>
          <a:custGeom>
            <a:avLst/>
            <a:gdLst/>
            <a:ahLst/>
            <a:cxnLst/>
            <a:rect l="l" t="t" r="r" b="b"/>
            <a:pathLst>
              <a:path w="1231265" h="718184">
                <a:moveTo>
                  <a:pt x="1230858" y="0"/>
                </a:moveTo>
                <a:lnTo>
                  <a:pt x="0" y="717854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12" name="object 12"/>
          <p:cNvSpPr/>
          <p:nvPr/>
        </p:nvSpPr>
        <p:spPr>
          <a:xfrm>
            <a:off x="10663420" y="8071623"/>
            <a:ext cx="111760" cy="191770"/>
          </a:xfrm>
          <a:custGeom>
            <a:avLst/>
            <a:gdLst/>
            <a:ahLst/>
            <a:cxnLst/>
            <a:rect l="l" t="t" r="r" b="b"/>
            <a:pathLst>
              <a:path w="111759" h="191770">
                <a:moveTo>
                  <a:pt x="0" y="0"/>
                </a:moveTo>
                <a:lnTo>
                  <a:pt x="111251" y="19157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13" name="object 13"/>
          <p:cNvSpPr/>
          <p:nvPr/>
        </p:nvSpPr>
        <p:spPr>
          <a:xfrm>
            <a:off x="10676717" y="8525013"/>
            <a:ext cx="1327150" cy="332740"/>
          </a:xfrm>
          <a:custGeom>
            <a:avLst/>
            <a:gdLst/>
            <a:ahLst/>
            <a:cxnLst/>
            <a:rect l="l" t="t" r="r" b="b"/>
            <a:pathLst>
              <a:path w="1327150" h="332740">
                <a:moveTo>
                  <a:pt x="1326565" y="332270"/>
                </a:moveTo>
                <a:lnTo>
                  <a:pt x="0" y="332270"/>
                </a:lnTo>
                <a:lnTo>
                  <a:pt x="0" y="0"/>
                </a:lnTo>
                <a:lnTo>
                  <a:pt x="1326565" y="0"/>
                </a:lnTo>
                <a:lnTo>
                  <a:pt x="1326565" y="33227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14" name="object 14"/>
          <p:cNvSpPr/>
          <p:nvPr/>
        </p:nvSpPr>
        <p:spPr>
          <a:xfrm>
            <a:off x="9571194" y="8857283"/>
            <a:ext cx="1105535" cy="886460"/>
          </a:xfrm>
          <a:custGeom>
            <a:avLst/>
            <a:gdLst/>
            <a:ahLst/>
            <a:cxnLst/>
            <a:rect l="l" t="t" r="r" b="b"/>
            <a:pathLst>
              <a:path w="1105534" h="886459">
                <a:moveTo>
                  <a:pt x="0" y="0"/>
                </a:moveTo>
                <a:lnTo>
                  <a:pt x="1105522" y="0"/>
                </a:lnTo>
                <a:lnTo>
                  <a:pt x="884427" y="886015"/>
                </a:lnTo>
                <a:lnTo>
                  <a:pt x="0" y="88601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15" name="object 15"/>
          <p:cNvSpPr/>
          <p:nvPr/>
        </p:nvSpPr>
        <p:spPr>
          <a:xfrm>
            <a:off x="12003282" y="8857283"/>
            <a:ext cx="1105535" cy="886460"/>
          </a:xfrm>
          <a:custGeom>
            <a:avLst/>
            <a:gdLst/>
            <a:ahLst/>
            <a:cxnLst/>
            <a:rect l="l" t="t" r="r" b="b"/>
            <a:pathLst>
              <a:path w="1105534" h="886459">
                <a:moveTo>
                  <a:pt x="0" y="0"/>
                </a:moveTo>
                <a:lnTo>
                  <a:pt x="1105522" y="0"/>
                </a:lnTo>
                <a:lnTo>
                  <a:pt x="1105522" y="886015"/>
                </a:lnTo>
                <a:lnTo>
                  <a:pt x="221183" y="88601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16" name="object 16"/>
          <p:cNvSpPr/>
          <p:nvPr/>
        </p:nvSpPr>
        <p:spPr>
          <a:xfrm>
            <a:off x="9571194" y="9447960"/>
            <a:ext cx="3538220" cy="0"/>
          </a:xfrm>
          <a:custGeom>
            <a:avLst/>
            <a:gdLst/>
            <a:ahLst/>
            <a:cxnLst/>
            <a:rect l="l" t="t" r="r" b="b"/>
            <a:pathLst>
              <a:path w="3538219">
                <a:moveTo>
                  <a:pt x="0" y="0"/>
                </a:moveTo>
                <a:lnTo>
                  <a:pt x="353761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17" name="object 17"/>
          <p:cNvSpPr/>
          <p:nvPr/>
        </p:nvSpPr>
        <p:spPr>
          <a:xfrm>
            <a:off x="9571194" y="9152621"/>
            <a:ext cx="3538220" cy="0"/>
          </a:xfrm>
          <a:custGeom>
            <a:avLst/>
            <a:gdLst/>
            <a:ahLst/>
            <a:cxnLst/>
            <a:rect l="l" t="t" r="r" b="b"/>
            <a:pathLst>
              <a:path w="3538219">
                <a:moveTo>
                  <a:pt x="0" y="0"/>
                </a:moveTo>
                <a:lnTo>
                  <a:pt x="353761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811C45E1-B439-294E-BBD2-598D769F3A50}"/>
              </a:ext>
            </a:extLst>
          </p:cNvPr>
          <p:cNvSpPr txBox="1"/>
          <p:nvPr/>
        </p:nvSpPr>
        <p:spPr>
          <a:xfrm>
            <a:off x="595049" y="2816661"/>
            <a:ext cx="612584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641985">
              <a:lnSpc>
                <a:spcPct val="1000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Program pro tuzemské turisty.</a:t>
            </a:r>
          </a:p>
        </p:txBody>
      </p:sp>
      <p:sp>
        <p:nvSpPr>
          <p:cNvPr id="21" name="object 4">
            <a:extLst>
              <a:ext uri="{FF2B5EF4-FFF2-40B4-BE49-F238E27FC236}">
                <a16:creationId xmlns:a16="http://schemas.microsoft.com/office/drawing/2014/main" id="{3ADB10E1-2072-D14F-B2EB-C8673261C78C}"/>
              </a:ext>
            </a:extLst>
          </p:cNvPr>
          <p:cNvSpPr txBox="1"/>
          <p:nvPr/>
        </p:nvSpPr>
        <p:spPr>
          <a:xfrm>
            <a:off x="639503" y="5225774"/>
            <a:ext cx="585654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Benefity vázané na vícedenní pobyt.</a:t>
            </a: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D92D9FBF-D45F-8C42-9743-60D571884E5F}"/>
              </a:ext>
            </a:extLst>
          </p:cNvPr>
          <p:cNvSpPr txBox="1"/>
          <p:nvPr/>
        </p:nvSpPr>
        <p:spPr>
          <a:xfrm>
            <a:off x="639499" y="6215266"/>
            <a:ext cx="5053105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Ubytování i atraktivity selektivní (ne: sdílené ubytování, pouze hromadná ubytovací zařízení, která hradila poplatky z pobytu, ano: kulturní a kultivované atraktivity).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B5C30ABD-E67E-8242-9E0D-A33635A65031}"/>
              </a:ext>
            </a:extLst>
          </p:cNvPr>
          <p:cNvSpPr txBox="1"/>
          <p:nvPr/>
        </p:nvSpPr>
        <p:spPr>
          <a:xfrm>
            <a:off x="8401050" y="545721"/>
            <a:ext cx="5461635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Program pro restart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cestovního ruchu v Praze</a:t>
            </a:r>
            <a:r>
              <a:rPr sz="2800" spc="-15" dirty="0">
                <a:solidFill>
                  <a:srgbClr val="B7A076"/>
                </a:solidFill>
                <a:latin typeface="Tabac Sans"/>
                <a:cs typeface="Tabac Sans"/>
              </a:rPr>
              <a:t> </a:t>
            </a:r>
            <a:endParaRPr lang="cs-CZ" sz="2800" spc="-15" dirty="0">
              <a:solidFill>
                <a:srgbClr val="B7A076"/>
              </a:solidFill>
              <a:latin typeface="Tabac Sans"/>
              <a:cs typeface="Tabac Sans"/>
            </a:endParaRPr>
          </a:p>
        </p:txBody>
      </p:sp>
      <p:sp>
        <p:nvSpPr>
          <p:cNvPr id="27" name="object 2">
            <a:extLst>
              <a:ext uri="{FF2B5EF4-FFF2-40B4-BE49-F238E27FC236}">
                <a16:creationId xmlns:a16="http://schemas.microsoft.com/office/drawing/2014/main" id="{06767670-B4CE-EC42-83C2-4427DF9C8AEF}"/>
              </a:ext>
            </a:extLst>
          </p:cNvPr>
          <p:cNvSpPr txBox="1"/>
          <p:nvPr/>
        </p:nvSpPr>
        <p:spPr>
          <a:xfrm>
            <a:off x="580414" y="3781898"/>
            <a:ext cx="6125847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641985">
              <a:lnSpc>
                <a:spcPct val="1000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Částečná či plná úhrada vstupného do vybraných pražských atraktivit.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5999" y="10090734"/>
            <a:ext cx="124460" cy="1809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sz="1050" b="1" dirty="0">
                <a:solidFill>
                  <a:srgbClr val="B7A076"/>
                </a:solidFill>
                <a:latin typeface="Tabac G3"/>
                <a:cs typeface="Tabac G3"/>
              </a:rPr>
              <a:t>19</a:t>
            </a:r>
            <a:endParaRPr sz="1050">
              <a:latin typeface="Tabac G3"/>
              <a:cs typeface="Tabac G3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-31479" y="1270"/>
            <a:ext cx="7553959" cy="10692130"/>
          </a:xfrm>
          <a:custGeom>
            <a:avLst/>
            <a:gdLst/>
            <a:ahLst/>
            <a:cxnLst/>
            <a:rect l="l" t="t" r="r" b="b"/>
            <a:pathLst>
              <a:path w="7553959" h="10692130">
                <a:moveTo>
                  <a:pt x="0" y="10692003"/>
                </a:moveTo>
                <a:lnTo>
                  <a:pt x="7553655" y="10692003"/>
                </a:lnTo>
                <a:lnTo>
                  <a:pt x="7553655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55365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h="10692130">
                <a:moveTo>
                  <a:pt x="0" y="10692003"/>
                </a:moveTo>
                <a:lnTo>
                  <a:pt x="0" y="0"/>
                </a:lnTo>
              </a:path>
            </a:pathLst>
          </a:custGeom>
          <a:ln w="12700">
            <a:solidFill>
              <a:srgbClr val="484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513549" y="3061230"/>
            <a:ext cx="5243792" cy="96180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 indent="503555" algn="ctr">
              <a:lnSpc>
                <a:spcPts val="7000"/>
              </a:lnSpc>
              <a:spcBef>
                <a:spcPts val="500"/>
              </a:spcBef>
            </a:pPr>
            <a:r>
              <a:rPr lang="cs-CZ" sz="6000" dirty="0">
                <a:latin typeface="Tabac G1"/>
                <a:cs typeface="Tabac G1"/>
              </a:rPr>
              <a:t>Mechanismus</a:t>
            </a:r>
            <a:endParaRPr sz="6000" dirty="0">
              <a:latin typeface="Tabac G1"/>
              <a:cs typeface="Tabac G1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238616" y="7328057"/>
            <a:ext cx="330835" cy="551180"/>
          </a:xfrm>
          <a:custGeom>
            <a:avLst/>
            <a:gdLst/>
            <a:ahLst/>
            <a:cxnLst/>
            <a:rect l="l" t="t" r="r" b="b"/>
            <a:pathLst>
              <a:path w="330834" h="551179">
                <a:moveTo>
                  <a:pt x="0" y="551167"/>
                </a:moveTo>
                <a:lnTo>
                  <a:pt x="165201" y="0"/>
                </a:lnTo>
                <a:lnTo>
                  <a:pt x="330415" y="551167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98117" y="7879225"/>
            <a:ext cx="1211580" cy="330835"/>
          </a:xfrm>
          <a:custGeom>
            <a:avLst/>
            <a:gdLst/>
            <a:ahLst/>
            <a:cxnLst/>
            <a:rect l="l" t="t" r="r" b="b"/>
            <a:pathLst>
              <a:path w="1211579" h="330834">
                <a:moveTo>
                  <a:pt x="1211516" y="0"/>
                </a:moveTo>
                <a:lnTo>
                  <a:pt x="220256" y="0"/>
                </a:lnTo>
                <a:lnTo>
                  <a:pt x="0" y="330657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560407" y="6005505"/>
            <a:ext cx="991235" cy="2204720"/>
          </a:xfrm>
          <a:custGeom>
            <a:avLst/>
            <a:gdLst/>
            <a:ahLst/>
            <a:cxnLst/>
            <a:rect l="l" t="t" r="r" b="b"/>
            <a:pathLst>
              <a:path w="991234" h="2204720">
                <a:moveTo>
                  <a:pt x="991184" y="2204377"/>
                </a:moveTo>
                <a:lnTo>
                  <a:pt x="991184" y="1543062"/>
                </a:lnTo>
                <a:lnTo>
                  <a:pt x="991069" y="881735"/>
                </a:lnTo>
                <a:lnTo>
                  <a:pt x="770928" y="881634"/>
                </a:lnTo>
                <a:lnTo>
                  <a:pt x="495541" y="0"/>
                </a:lnTo>
                <a:lnTo>
                  <a:pt x="220243" y="881634"/>
                </a:lnTo>
                <a:lnTo>
                  <a:pt x="0" y="881735"/>
                </a:lnTo>
                <a:lnTo>
                  <a:pt x="0" y="1543062"/>
                </a:lnTo>
                <a:lnTo>
                  <a:pt x="0" y="2204377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055948" y="589537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110134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771821" y="6887240"/>
            <a:ext cx="330835" cy="1322705"/>
          </a:xfrm>
          <a:custGeom>
            <a:avLst/>
            <a:gdLst/>
            <a:ahLst/>
            <a:cxnLst/>
            <a:rect l="l" t="t" r="r" b="b"/>
            <a:pathLst>
              <a:path w="330834" h="1322704">
                <a:moveTo>
                  <a:pt x="0" y="1322641"/>
                </a:moveTo>
                <a:lnTo>
                  <a:pt x="0" y="991984"/>
                </a:lnTo>
                <a:lnTo>
                  <a:pt x="165112" y="0"/>
                </a:lnTo>
                <a:lnTo>
                  <a:pt x="330428" y="991984"/>
                </a:lnTo>
                <a:lnTo>
                  <a:pt x="330428" y="1322641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009634" y="6887240"/>
            <a:ext cx="330835" cy="1322705"/>
          </a:xfrm>
          <a:custGeom>
            <a:avLst/>
            <a:gdLst/>
            <a:ahLst/>
            <a:cxnLst/>
            <a:rect l="l" t="t" r="r" b="b"/>
            <a:pathLst>
              <a:path w="330834" h="1322704">
                <a:moveTo>
                  <a:pt x="0" y="1322641"/>
                </a:moveTo>
                <a:lnTo>
                  <a:pt x="0" y="991984"/>
                </a:lnTo>
                <a:lnTo>
                  <a:pt x="165201" y="0"/>
                </a:lnTo>
                <a:lnTo>
                  <a:pt x="330415" y="991984"/>
                </a:lnTo>
                <a:lnTo>
                  <a:pt x="330415" y="1322641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403818" y="6887240"/>
            <a:ext cx="0" cy="441325"/>
          </a:xfrm>
          <a:custGeom>
            <a:avLst/>
            <a:gdLst/>
            <a:ahLst/>
            <a:cxnLst/>
            <a:rect l="l" t="t" r="r" b="b"/>
            <a:pathLst>
              <a:path h="441325">
                <a:moveTo>
                  <a:pt x="0" y="440817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357503" y="8540552"/>
            <a:ext cx="3965575" cy="1212850"/>
          </a:xfrm>
          <a:custGeom>
            <a:avLst/>
            <a:gdLst/>
            <a:ahLst/>
            <a:cxnLst/>
            <a:rect l="l" t="t" r="r" b="b"/>
            <a:pathLst>
              <a:path w="3965575" h="1212850">
                <a:moveTo>
                  <a:pt x="3964990" y="1212278"/>
                </a:moveTo>
                <a:lnTo>
                  <a:pt x="3964990" y="0"/>
                </a:lnTo>
                <a:lnTo>
                  <a:pt x="0" y="0"/>
                </a:lnTo>
                <a:lnTo>
                  <a:pt x="0" y="121227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57503" y="8209881"/>
            <a:ext cx="3965575" cy="330835"/>
          </a:xfrm>
          <a:custGeom>
            <a:avLst/>
            <a:gdLst/>
            <a:ahLst/>
            <a:cxnLst/>
            <a:rect l="l" t="t" r="r" b="b"/>
            <a:pathLst>
              <a:path w="3965575" h="330834">
                <a:moveTo>
                  <a:pt x="220357" y="0"/>
                </a:moveTo>
                <a:lnTo>
                  <a:pt x="3744747" y="0"/>
                </a:lnTo>
                <a:lnTo>
                  <a:pt x="3964990" y="330669"/>
                </a:lnTo>
                <a:lnTo>
                  <a:pt x="0" y="330669"/>
                </a:lnTo>
                <a:lnTo>
                  <a:pt x="220357" y="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988414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35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87945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350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589149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35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288768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350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189973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35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889504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350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490354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350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91444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35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091089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350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992179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35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691913" y="8871107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350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88414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1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687945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159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589149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1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288768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159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189973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1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889504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159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490354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159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391444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1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091089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159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992179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0"/>
                </a:moveTo>
                <a:lnTo>
                  <a:pt x="0" y="1101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691913" y="9312013"/>
            <a:ext cx="0" cy="110489"/>
          </a:xfrm>
          <a:custGeom>
            <a:avLst/>
            <a:gdLst/>
            <a:ahLst/>
            <a:cxnLst/>
            <a:rect l="l" t="t" r="r" b="b"/>
            <a:pathLst>
              <a:path h="110490">
                <a:moveTo>
                  <a:pt x="0" y="110159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560407" y="666683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220408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551477" y="666683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220408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890633" y="7162716"/>
            <a:ext cx="330835" cy="165735"/>
          </a:xfrm>
          <a:custGeom>
            <a:avLst/>
            <a:gdLst/>
            <a:ahLst/>
            <a:cxnLst/>
            <a:rect l="l" t="t" r="r" b="b"/>
            <a:pathLst>
              <a:path w="330834" h="165734">
                <a:moveTo>
                  <a:pt x="0" y="165341"/>
                </a:moveTo>
                <a:lnTo>
                  <a:pt x="5902" y="121392"/>
                </a:lnTo>
                <a:lnTo>
                  <a:pt x="22558" y="81897"/>
                </a:lnTo>
                <a:lnTo>
                  <a:pt x="48393" y="48433"/>
                </a:lnTo>
                <a:lnTo>
                  <a:pt x="81831" y="22577"/>
                </a:lnTo>
                <a:lnTo>
                  <a:pt x="121296" y="5907"/>
                </a:lnTo>
                <a:lnTo>
                  <a:pt x="165214" y="0"/>
                </a:lnTo>
                <a:lnTo>
                  <a:pt x="209174" y="5907"/>
                </a:lnTo>
                <a:lnTo>
                  <a:pt x="248668" y="22577"/>
                </a:lnTo>
                <a:lnTo>
                  <a:pt x="282124" y="48433"/>
                </a:lnTo>
                <a:lnTo>
                  <a:pt x="307967" y="81897"/>
                </a:lnTo>
                <a:lnTo>
                  <a:pt x="324627" y="121392"/>
                </a:lnTo>
                <a:lnTo>
                  <a:pt x="330530" y="165341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890747" y="7328158"/>
            <a:ext cx="330835" cy="330835"/>
          </a:xfrm>
          <a:custGeom>
            <a:avLst/>
            <a:gdLst/>
            <a:ahLst/>
            <a:cxnLst/>
            <a:rect l="l" t="t" r="r" b="b"/>
            <a:pathLst>
              <a:path w="330834" h="330834">
                <a:moveTo>
                  <a:pt x="330415" y="0"/>
                </a:moveTo>
                <a:lnTo>
                  <a:pt x="330415" y="330657"/>
                </a:lnTo>
                <a:lnTo>
                  <a:pt x="0" y="330657"/>
                </a:ln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357503" y="9752830"/>
            <a:ext cx="3965575" cy="0"/>
          </a:xfrm>
          <a:custGeom>
            <a:avLst/>
            <a:gdLst/>
            <a:ahLst/>
            <a:cxnLst/>
            <a:rect l="l" t="t" r="r" b="b"/>
            <a:pathLst>
              <a:path w="3965575">
                <a:moveTo>
                  <a:pt x="0" y="0"/>
                </a:moveTo>
                <a:lnTo>
                  <a:pt x="396499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560407" y="8209881"/>
            <a:ext cx="220345" cy="330835"/>
          </a:xfrm>
          <a:custGeom>
            <a:avLst/>
            <a:gdLst/>
            <a:ahLst/>
            <a:cxnLst/>
            <a:rect l="l" t="t" r="r" b="b"/>
            <a:pathLst>
              <a:path w="220345" h="330834">
                <a:moveTo>
                  <a:pt x="0" y="0"/>
                </a:moveTo>
                <a:lnTo>
                  <a:pt x="220154" y="33066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780561" y="8540552"/>
            <a:ext cx="0" cy="1212850"/>
          </a:xfrm>
          <a:custGeom>
            <a:avLst/>
            <a:gdLst/>
            <a:ahLst/>
            <a:cxnLst/>
            <a:rect l="l" t="t" r="r" b="b"/>
            <a:pathLst>
              <a:path h="1212850">
                <a:moveTo>
                  <a:pt x="0" y="0"/>
                </a:moveTo>
                <a:lnTo>
                  <a:pt x="0" y="121227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780650" y="6887139"/>
            <a:ext cx="551180" cy="0"/>
          </a:xfrm>
          <a:custGeom>
            <a:avLst/>
            <a:gdLst/>
            <a:ahLst/>
            <a:cxnLst/>
            <a:rect l="l" t="t" r="r" b="b"/>
            <a:pathLst>
              <a:path w="551179">
                <a:moveTo>
                  <a:pt x="0" y="0"/>
                </a:moveTo>
                <a:lnTo>
                  <a:pt x="550684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340049" y="7879225"/>
            <a:ext cx="220979" cy="0"/>
          </a:xfrm>
          <a:custGeom>
            <a:avLst/>
            <a:gdLst/>
            <a:ahLst/>
            <a:cxnLst/>
            <a:rect l="l" t="t" r="r" b="b"/>
            <a:pathLst>
              <a:path w="220979">
                <a:moveTo>
                  <a:pt x="0" y="0"/>
                </a:moveTo>
                <a:lnTo>
                  <a:pt x="220357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2551477" y="7879225"/>
            <a:ext cx="220345" cy="0"/>
          </a:xfrm>
          <a:custGeom>
            <a:avLst/>
            <a:gdLst/>
            <a:ahLst/>
            <a:cxnLst/>
            <a:rect l="l" t="t" r="r" b="b"/>
            <a:pathLst>
              <a:path w="220345">
                <a:moveTo>
                  <a:pt x="0" y="0"/>
                </a:moveTo>
                <a:lnTo>
                  <a:pt x="220344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">
            <a:extLst>
              <a:ext uri="{FF2B5EF4-FFF2-40B4-BE49-F238E27FC236}">
                <a16:creationId xmlns:a16="http://schemas.microsoft.com/office/drawing/2014/main" id="{687107AA-EB54-D540-88F6-7D670E6BF75E}"/>
              </a:ext>
            </a:extLst>
          </p:cNvPr>
          <p:cNvSpPr txBox="1"/>
          <p:nvPr/>
        </p:nvSpPr>
        <p:spPr>
          <a:xfrm>
            <a:off x="741613" y="2916944"/>
            <a:ext cx="6176645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3900">
              <a:lnSpc>
                <a:spcPct val="100000"/>
              </a:lnSpc>
              <a:spcBef>
                <a:spcPts val="136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Systém poukázek s unikátním kódem. které budou vydávat hoteliéři.</a:t>
            </a:r>
          </a:p>
        </p:txBody>
      </p:sp>
      <p:sp>
        <p:nvSpPr>
          <p:cNvPr id="51" name="object 5">
            <a:extLst>
              <a:ext uri="{FF2B5EF4-FFF2-40B4-BE49-F238E27FC236}">
                <a16:creationId xmlns:a16="http://schemas.microsoft.com/office/drawing/2014/main" id="{1AC8083E-D912-AC41-A00D-CE781F067A66}"/>
              </a:ext>
            </a:extLst>
          </p:cNvPr>
          <p:cNvSpPr txBox="1"/>
          <p:nvPr/>
        </p:nvSpPr>
        <p:spPr>
          <a:xfrm>
            <a:off x="8401050" y="545721"/>
            <a:ext cx="5461635" cy="1054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Program pro restart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cestovního ruchu v Praze</a:t>
            </a:r>
            <a:r>
              <a:rPr sz="2800" spc="-15" dirty="0">
                <a:solidFill>
                  <a:srgbClr val="B7A076"/>
                </a:solidFill>
                <a:latin typeface="Tabac Sans"/>
                <a:cs typeface="Tabac Sans"/>
              </a:rPr>
              <a:t> </a:t>
            </a:r>
            <a:endParaRPr lang="cs-CZ" sz="2800" spc="-15" dirty="0">
              <a:solidFill>
                <a:srgbClr val="B7A076"/>
              </a:solidFill>
              <a:latin typeface="Tabac Sans"/>
              <a:cs typeface="Tabac Sans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sz="1000" dirty="0">
              <a:latin typeface="Calibri"/>
              <a:cs typeface="Calibri"/>
            </a:endParaRPr>
          </a:p>
        </p:txBody>
      </p:sp>
      <p:sp>
        <p:nvSpPr>
          <p:cNvPr id="52" name="object 4">
            <a:extLst>
              <a:ext uri="{FF2B5EF4-FFF2-40B4-BE49-F238E27FC236}">
                <a16:creationId xmlns:a16="http://schemas.microsoft.com/office/drawing/2014/main" id="{673E004D-271F-5D4F-997B-E26E02CF33A9}"/>
              </a:ext>
            </a:extLst>
          </p:cNvPr>
          <p:cNvSpPr txBox="1"/>
          <p:nvPr/>
        </p:nvSpPr>
        <p:spPr>
          <a:xfrm>
            <a:off x="722563" y="4309269"/>
            <a:ext cx="6176645" cy="345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3900">
              <a:lnSpc>
                <a:spcPct val="100000"/>
              </a:lnSpc>
              <a:spcBef>
                <a:spcPts val="136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Hoteliéři je vydají návštěvníkům, ti je uplatní při návštěvě vybraných atraktivit (pražské věže včetně Petřínské rozhledny a věže Staroměstské radnice, Galerie a Muzeum </a:t>
            </a:r>
            <a:r>
              <a:rPr lang="cs-CZ" sz="2800" spc="-10" dirty="0" err="1">
                <a:solidFill>
                  <a:srgbClr val="B7A076"/>
                </a:solidFill>
                <a:latin typeface="Tabac Sans"/>
              </a:rPr>
              <a:t>hl.m</a:t>
            </a: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. Prahy, hvězdárny a Planetárium Praha, Botanická zahrada, ZOO Praha aj.</a:t>
            </a:r>
          </a:p>
        </p:txBody>
      </p:sp>
      <p:sp>
        <p:nvSpPr>
          <p:cNvPr id="54" name="object 4">
            <a:extLst>
              <a:ext uri="{FF2B5EF4-FFF2-40B4-BE49-F238E27FC236}">
                <a16:creationId xmlns:a16="http://schemas.microsoft.com/office/drawing/2014/main" id="{CFBBD6DD-0495-9C40-BD68-6EC7BA94D539}"/>
              </a:ext>
            </a:extLst>
          </p:cNvPr>
          <p:cNvSpPr txBox="1"/>
          <p:nvPr/>
        </p:nvSpPr>
        <p:spPr>
          <a:xfrm>
            <a:off x="722563" y="8194275"/>
            <a:ext cx="6176645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3900">
              <a:lnSpc>
                <a:spcPct val="100000"/>
              </a:lnSpc>
              <a:spcBef>
                <a:spcPts val="136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Návštěvník dostane dva body za každou jednu noc strávenou v hromadném ubytovacím zařízení v Praze. Vybere si ze seznamu atraktivit.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53655" y="13970"/>
            <a:ext cx="7566659" cy="10692130"/>
          </a:xfrm>
          <a:custGeom>
            <a:avLst/>
            <a:gdLst/>
            <a:ahLst/>
            <a:cxnLst/>
            <a:rect l="l" t="t" r="r" b="b"/>
            <a:pathLst>
              <a:path w="7566659" h="10692130">
                <a:moveTo>
                  <a:pt x="0" y="10692003"/>
                </a:moveTo>
                <a:lnTo>
                  <a:pt x="7566330" y="10692003"/>
                </a:lnTo>
                <a:lnTo>
                  <a:pt x="7566330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005E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5999" y="10090734"/>
            <a:ext cx="144780" cy="1809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sz="1050" b="1" dirty="0">
                <a:solidFill>
                  <a:srgbClr val="B7A076"/>
                </a:solidFill>
                <a:latin typeface="Tabac G3"/>
                <a:cs typeface="Tabac G3"/>
              </a:rPr>
              <a:t>23</a:t>
            </a:r>
            <a:endParaRPr sz="1050">
              <a:latin typeface="Tabac G3"/>
              <a:cs typeface="Tabac G3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-13003" y="13970"/>
            <a:ext cx="7553959" cy="10692130"/>
          </a:xfrm>
          <a:custGeom>
            <a:avLst/>
            <a:gdLst/>
            <a:ahLst/>
            <a:cxnLst/>
            <a:rect l="l" t="t" r="r" b="b"/>
            <a:pathLst>
              <a:path w="7553959" h="10692130">
                <a:moveTo>
                  <a:pt x="0" y="10692003"/>
                </a:moveTo>
                <a:lnTo>
                  <a:pt x="7553655" y="10692003"/>
                </a:lnTo>
                <a:lnTo>
                  <a:pt x="7553655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/>
          </a:p>
        </p:txBody>
      </p:sp>
      <p:sp>
        <p:nvSpPr>
          <p:cNvPr id="6" name="object 6"/>
          <p:cNvSpPr/>
          <p:nvPr/>
        </p:nvSpPr>
        <p:spPr>
          <a:xfrm>
            <a:off x="755365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h="10692130">
                <a:moveTo>
                  <a:pt x="0" y="10692003"/>
                </a:moveTo>
                <a:lnTo>
                  <a:pt x="0" y="0"/>
                </a:lnTo>
              </a:path>
            </a:pathLst>
          </a:custGeom>
          <a:ln w="12700">
            <a:solidFill>
              <a:srgbClr val="484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037725" y="2694302"/>
            <a:ext cx="4363393" cy="1912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4485" marR="5080" indent="-312420" algn="ctr">
              <a:lnSpc>
                <a:spcPct val="105100"/>
              </a:lnSpc>
              <a:spcBef>
                <a:spcPts val="100"/>
              </a:spcBef>
            </a:pPr>
            <a:r>
              <a:rPr lang="cs-CZ" sz="6000" spc="-240" dirty="0">
                <a:latin typeface="Tabac G1"/>
                <a:cs typeface="Tabac G1"/>
              </a:rPr>
              <a:t>Propagace a organizace</a:t>
            </a:r>
            <a:endParaRPr sz="6000" dirty="0">
              <a:latin typeface="Tabac G1"/>
              <a:cs typeface="Tabac G1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630302" y="6797207"/>
            <a:ext cx="2504440" cy="1823720"/>
          </a:xfrm>
          <a:custGeom>
            <a:avLst/>
            <a:gdLst/>
            <a:ahLst/>
            <a:cxnLst/>
            <a:rect l="l" t="t" r="r" b="b"/>
            <a:pathLst>
              <a:path w="2504440" h="1823720">
                <a:moveTo>
                  <a:pt x="2503843" y="0"/>
                </a:moveTo>
                <a:lnTo>
                  <a:pt x="0" y="0"/>
                </a:lnTo>
                <a:lnTo>
                  <a:pt x="0" y="701598"/>
                </a:lnTo>
                <a:lnTo>
                  <a:pt x="278257" y="701598"/>
                </a:lnTo>
                <a:lnTo>
                  <a:pt x="278257" y="1262672"/>
                </a:lnTo>
                <a:lnTo>
                  <a:pt x="556526" y="1262672"/>
                </a:lnTo>
                <a:lnTo>
                  <a:pt x="556526" y="1823631"/>
                </a:lnTo>
                <a:lnTo>
                  <a:pt x="2503563" y="1823631"/>
                </a:lnTo>
                <a:lnTo>
                  <a:pt x="2503563" y="1262672"/>
                </a:lnTo>
                <a:lnTo>
                  <a:pt x="2503563" y="701598"/>
                </a:lnTo>
                <a:lnTo>
                  <a:pt x="2503843" y="701598"/>
                </a:lnTo>
                <a:lnTo>
                  <a:pt x="2503843" y="0"/>
                </a:lnTo>
                <a:close/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690151" y="6797207"/>
            <a:ext cx="2503805" cy="1823720"/>
          </a:xfrm>
          <a:custGeom>
            <a:avLst/>
            <a:gdLst/>
            <a:ahLst/>
            <a:cxnLst/>
            <a:rect l="l" t="t" r="r" b="b"/>
            <a:pathLst>
              <a:path w="2503805" h="1823720">
                <a:moveTo>
                  <a:pt x="0" y="0"/>
                </a:moveTo>
                <a:lnTo>
                  <a:pt x="2503551" y="0"/>
                </a:lnTo>
                <a:lnTo>
                  <a:pt x="2503551" y="701598"/>
                </a:lnTo>
                <a:lnTo>
                  <a:pt x="2225281" y="701598"/>
                </a:lnTo>
                <a:lnTo>
                  <a:pt x="2225281" y="1262672"/>
                </a:lnTo>
                <a:lnTo>
                  <a:pt x="1947291" y="1262672"/>
                </a:lnTo>
                <a:lnTo>
                  <a:pt x="1947291" y="1823631"/>
                </a:lnTo>
                <a:lnTo>
                  <a:pt x="0" y="1823631"/>
                </a:lnTo>
                <a:lnTo>
                  <a:pt x="0" y="1262672"/>
                </a:lnTo>
                <a:lnTo>
                  <a:pt x="0" y="701598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855609" y="8620838"/>
            <a:ext cx="1113155" cy="0"/>
          </a:xfrm>
          <a:custGeom>
            <a:avLst/>
            <a:gdLst/>
            <a:ahLst/>
            <a:cxnLst/>
            <a:rect l="l" t="t" r="r" b="b"/>
            <a:pathLst>
              <a:path w="1113154">
                <a:moveTo>
                  <a:pt x="0" y="0"/>
                </a:moveTo>
                <a:lnTo>
                  <a:pt x="1112799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690151" y="6797106"/>
            <a:ext cx="0" cy="1824355"/>
          </a:xfrm>
          <a:custGeom>
            <a:avLst/>
            <a:gdLst/>
            <a:ahLst/>
            <a:cxnLst/>
            <a:rect l="l" t="t" r="r" b="b"/>
            <a:pathLst>
              <a:path h="1824354">
                <a:moveTo>
                  <a:pt x="0" y="0"/>
                </a:moveTo>
                <a:lnTo>
                  <a:pt x="0" y="182373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134145" y="6797106"/>
            <a:ext cx="0" cy="1824355"/>
          </a:xfrm>
          <a:custGeom>
            <a:avLst/>
            <a:gdLst/>
            <a:ahLst/>
            <a:cxnLst/>
            <a:rect l="l" t="t" r="r" b="b"/>
            <a:pathLst>
              <a:path h="1824354">
                <a:moveTo>
                  <a:pt x="0" y="0"/>
                </a:moveTo>
                <a:lnTo>
                  <a:pt x="0" y="182373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272867" y="8620838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855330" y="8620838"/>
            <a:ext cx="635" cy="281305"/>
          </a:xfrm>
          <a:custGeom>
            <a:avLst/>
            <a:gdLst/>
            <a:ahLst/>
            <a:cxnLst/>
            <a:rect l="l" t="t" r="r" b="b"/>
            <a:pathLst>
              <a:path w="634" h="281304">
                <a:moveTo>
                  <a:pt x="0" y="0"/>
                </a:moveTo>
                <a:lnTo>
                  <a:pt x="279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438351" y="8620838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021092" y="8620838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4100" y="8620838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86575" y="8620838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637443" y="8620838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219904" y="8620838"/>
            <a:ext cx="635" cy="281305"/>
          </a:xfrm>
          <a:custGeom>
            <a:avLst/>
            <a:gdLst/>
            <a:ahLst/>
            <a:cxnLst/>
            <a:rect l="l" t="t" r="r" b="b"/>
            <a:pathLst>
              <a:path w="634" h="281304">
                <a:moveTo>
                  <a:pt x="0" y="0"/>
                </a:moveTo>
                <a:lnTo>
                  <a:pt x="279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802658" y="8620838"/>
            <a:ext cx="635" cy="281305"/>
          </a:xfrm>
          <a:custGeom>
            <a:avLst/>
            <a:gdLst/>
            <a:ahLst/>
            <a:cxnLst/>
            <a:rect l="l" t="t" r="r" b="b"/>
            <a:pathLst>
              <a:path w="634" h="281304">
                <a:moveTo>
                  <a:pt x="0" y="0"/>
                </a:moveTo>
                <a:lnTo>
                  <a:pt x="266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85400" y="8620838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968408" y="8620838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551125" y="8620838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0682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994611" y="5674908"/>
            <a:ext cx="835025" cy="842010"/>
          </a:xfrm>
          <a:custGeom>
            <a:avLst/>
            <a:gdLst/>
            <a:ahLst/>
            <a:cxnLst/>
            <a:rect l="l" t="t" r="r" b="b"/>
            <a:pathLst>
              <a:path w="835025" h="842009">
                <a:moveTo>
                  <a:pt x="834783" y="420890"/>
                </a:moveTo>
                <a:lnTo>
                  <a:pt x="831976" y="469993"/>
                </a:lnTo>
                <a:lnTo>
                  <a:pt x="823762" y="517427"/>
                </a:lnTo>
                <a:lnTo>
                  <a:pt x="810454" y="562877"/>
                </a:lnTo>
                <a:lnTo>
                  <a:pt x="792367" y="606028"/>
                </a:lnTo>
                <a:lnTo>
                  <a:pt x="769814" y="646565"/>
                </a:lnTo>
                <a:lnTo>
                  <a:pt x="743107" y="684172"/>
                </a:lnTo>
                <a:lnTo>
                  <a:pt x="712560" y="718535"/>
                </a:lnTo>
                <a:lnTo>
                  <a:pt x="678486" y="749339"/>
                </a:lnTo>
                <a:lnTo>
                  <a:pt x="641199" y="776268"/>
                </a:lnTo>
                <a:lnTo>
                  <a:pt x="601012" y="799008"/>
                </a:lnTo>
                <a:lnTo>
                  <a:pt x="558237" y="817243"/>
                </a:lnTo>
                <a:lnTo>
                  <a:pt x="513189" y="830658"/>
                </a:lnTo>
                <a:lnTo>
                  <a:pt x="466180" y="838938"/>
                </a:lnTo>
                <a:lnTo>
                  <a:pt x="417525" y="841768"/>
                </a:lnTo>
                <a:lnTo>
                  <a:pt x="368865" y="838938"/>
                </a:lnTo>
                <a:lnTo>
                  <a:pt x="321846" y="830658"/>
                </a:lnTo>
                <a:lnTo>
                  <a:pt x="276781" y="817243"/>
                </a:lnTo>
                <a:lnTo>
                  <a:pt x="233985" y="799008"/>
                </a:lnTo>
                <a:lnTo>
                  <a:pt x="193773" y="776268"/>
                </a:lnTo>
                <a:lnTo>
                  <a:pt x="156458" y="749339"/>
                </a:lnTo>
                <a:lnTo>
                  <a:pt x="122356" y="718535"/>
                </a:lnTo>
                <a:lnTo>
                  <a:pt x="91781" y="684172"/>
                </a:lnTo>
                <a:lnTo>
                  <a:pt x="65047" y="646565"/>
                </a:lnTo>
                <a:lnTo>
                  <a:pt x="42468" y="606028"/>
                </a:lnTo>
                <a:lnTo>
                  <a:pt x="24360" y="562877"/>
                </a:lnTo>
                <a:lnTo>
                  <a:pt x="11036" y="517427"/>
                </a:lnTo>
                <a:lnTo>
                  <a:pt x="2811" y="469993"/>
                </a:lnTo>
                <a:lnTo>
                  <a:pt x="0" y="420890"/>
                </a:lnTo>
                <a:lnTo>
                  <a:pt x="2811" y="371811"/>
                </a:lnTo>
                <a:lnTo>
                  <a:pt x="11036" y="324393"/>
                </a:lnTo>
                <a:lnTo>
                  <a:pt x="24360" y="278953"/>
                </a:lnTo>
                <a:lnTo>
                  <a:pt x="42468" y="235806"/>
                </a:lnTo>
                <a:lnTo>
                  <a:pt x="65047" y="195268"/>
                </a:lnTo>
                <a:lnTo>
                  <a:pt x="91781" y="157657"/>
                </a:lnTo>
                <a:lnTo>
                  <a:pt x="122356" y="123286"/>
                </a:lnTo>
                <a:lnTo>
                  <a:pt x="156458" y="92474"/>
                </a:lnTo>
                <a:lnTo>
                  <a:pt x="193773" y="65534"/>
                </a:lnTo>
                <a:lnTo>
                  <a:pt x="233985" y="42784"/>
                </a:lnTo>
                <a:lnTo>
                  <a:pt x="276781" y="24540"/>
                </a:lnTo>
                <a:lnTo>
                  <a:pt x="321846" y="11117"/>
                </a:lnTo>
                <a:lnTo>
                  <a:pt x="368865" y="2832"/>
                </a:lnTo>
                <a:lnTo>
                  <a:pt x="417525" y="0"/>
                </a:lnTo>
                <a:lnTo>
                  <a:pt x="466180" y="2832"/>
                </a:lnTo>
                <a:lnTo>
                  <a:pt x="513189" y="11117"/>
                </a:lnTo>
                <a:lnTo>
                  <a:pt x="558237" y="24540"/>
                </a:lnTo>
                <a:lnTo>
                  <a:pt x="601012" y="42784"/>
                </a:lnTo>
                <a:lnTo>
                  <a:pt x="641199" y="65534"/>
                </a:lnTo>
                <a:lnTo>
                  <a:pt x="678486" y="92474"/>
                </a:lnTo>
                <a:lnTo>
                  <a:pt x="712560" y="123286"/>
                </a:lnTo>
                <a:lnTo>
                  <a:pt x="743107" y="157657"/>
                </a:lnTo>
                <a:lnTo>
                  <a:pt x="769814" y="195268"/>
                </a:lnTo>
                <a:lnTo>
                  <a:pt x="792367" y="235806"/>
                </a:lnTo>
                <a:lnTo>
                  <a:pt x="810454" y="278953"/>
                </a:lnTo>
                <a:lnTo>
                  <a:pt x="823762" y="324393"/>
                </a:lnTo>
                <a:lnTo>
                  <a:pt x="831976" y="371811"/>
                </a:lnTo>
                <a:lnTo>
                  <a:pt x="834783" y="42089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272867" y="5955591"/>
            <a:ext cx="0" cy="280670"/>
          </a:xfrm>
          <a:custGeom>
            <a:avLst/>
            <a:gdLst/>
            <a:ahLst/>
            <a:cxnLst/>
            <a:rect l="l" t="t" r="r" b="b"/>
            <a:pathLst>
              <a:path h="280670">
                <a:moveTo>
                  <a:pt x="0" y="0"/>
                </a:moveTo>
                <a:lnTo>
                  <a:pt x="0" y="280543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551125" y="5955591"/>
            <a:ext cx="0" cy="280670"/>
          </a:xfrm>
          <a:custGeom>
            <a:avLst/>
            <a:gdLst/>
            <a:ahLst/>
            <a:cxnLst/>
            <a:rect l="l" t="t" r="r" b="b"/>
            <a:pathLst>
              <a:path h="280670">
                <a:moveTo>
                  <a:pt x="0" y="0"/>
                </a:moveTo>
                <a:lnTo>
                  <a:pt x="0" y="280543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272867" y="6095799"/>
            <a:ext cx="278765" cy="0"/>
          </a:xfrm>
          <a:custGeom>
            <a:avLst/>
            <a:gdLst/>
            <a:ahLst/>
            <a:cxnLst/>
            <a:rect l="l" t="t" r="r" b="b"/>
            <a:pathLst>
              <a:path w="278765">
                <a:moveTo>
                  <a:pt x="0" y="0"/>
                </a:moveTo>
                <a:lnTo>
                  <a:pt x="278256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69316" y="8901521"/>
            <a:ext cx="5285740" cy="842010"/>
          </a:xfrm>
          <a:custGeom>
            <a:avLst/>
            <a:gdLst/>
            <a:ahLst/>
            <a:cxnLst/>
            <a:rect l="l" t="t" r="r" b="b"/>
            <a:pathLst>
              <a:path w="5285740" h="842009">
                <a:moveTo>
                  <a:pt x="2642819" y="0"/>
                </a:moveTo>
                <a:lnTo>
                  <a:pt x="5285384" y="0"/>
                </a:lnTo>
                <a:lnTo>
                  <a:pt x="5285384" y="841781"/>
                </a:lnTo>
                <a:lnTo>
                  <a:pt x="2642819" y="841781"/>
                </a:lnTo>
                <a:lnTo>
                  <a:pt x="0" y="841781"/>
                </a:lnTo>
                <a:lnTo>
                  <a:pt x="0" y="0"/>
                </a:lnTo>
                <a:lnTo>
                  <a:pt x="2642819" y="0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047828" y="9182191"/>
            <a:ext cx="2364740" cy="561340"/>
          </a:xfrm>
          <a:custGeom>
            <a:avLst/>
            <a:gdLst/>
            <a:ahLst/>
            <a:cxnLst/>
            <a:rect l="l" t="t" r="r" b="b"/>
            <a:pathLst>
              <a:path w="2364740" h="561340">
                <a:moveTo>
                  <a:pt x="0" y="561111"/>
                </a:moveTo>
                <a:lnTo>
                  <a:pt x="0" y="0"/>
                </a:lnTo>
                <a:lnTo>
                  <a:pt x="2364308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412135" y="9182191"/>
            <a:ext cx="2364740" cy="561340"/>
          </a:xfrm>
          <a:custGeom>
            <a:avLst/>
            <a:gdLst/>
            <a:ahLst/>
            <a:cxnLst/>
            <a:rect l="l" t="t" r="r" b="b"/>
            <a:pathLst>
              <a:path w="2364740" h="561340">
                <a:moveTo>
                  <a:pt x="0" y="0"/>
                </a:moveTo>
                <a:lnTo>
                  <a:pt x="2364295" y="0"/>
                </a:lnTo>
                <a:lnTo>
                  <a:pt x="2364295" y="561111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412135" y="9462620"/>
            <a:ext cx="2364105" cy="0"/>
          </a:xfrm>
          <a:custGeom>
            <a:avLst/>
            <a:gdLst/>
            <a:ahLst/>
            <a:cxnLst/>
            <a:rect l="l" t="t" r="r" b="b"/>
            <a:pathLst>
              <a:path w="2364105">
                <a:moveTo>
                  <a:pt x="236402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047828" y="9462620"/>
            <a:ext cx="2364740" cy="0"/>
          </a:xfrm>
          <a:custGeom>
            <a:avLst/>
            <a:gdLst/>
            <a:ahLst/>
            <a:cxnLst/>
            <a:rect l="l" t="t" r="r" b="b"/>
            <a:pathLst>
              <a:path w="2364740">
                <a:moveTo>
                  <a:pt x="0" y="0"/>
                </a:moveTo>
                <a:lnTo>
                  <a:pt x="2364308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325843" y="6516677"/>
            <a:ext cx="2086610" cy="280670"/>
          </a:xfrm>
          <a:custGeom>
            <a:avLst/>
            <a:gdLst/>
            <a:ahLst/>
            <a:cxnLst/>
            <a:rect l="l" t="t" r="r" b="b"/>
            <a:pathLst>
              <a:path w="2086609" h="280670">
                <a:moveTo>
                  <a:pt x="0" y="280428"/>
                </a:moveTo>
                <a:lnTo>
                  <a:pt x="278256" y="0"/>
                </a:lnTo>
                <a:lnTo>
                  <a:pt x="2086292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412135" y="6516677"/>
            <a:ext cx="2086610" cy="280670"/>
          </a:xfrm>
          <a:custGeom>
            <a:avLst/>
            <a:gdLst/>
            <a:ahLst/>
            <a:cxnLst/>
            <a:rect l="l" t="t" r="r" b="b"/>
            <a:pathLst>
              <a:path w="2086609" h="280670">
                <a:moveTo>
                  <a:pt x="2086305" y="280428"/>
                </a:moveTo>
                <a:lnTo>
                  <a:pt x="1807768" y="0"/>
                </a:lnTo>
                <a:lnTo>
                  <a:pt x="0" y="0"/>
                </a:lnTo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134145" y="6797207"/>
            <a:ext cx="556260" cy="0"/>
          </a:xfrm>
          <a:custGeom>
            <a:avLst/>
            <a:gdLst/>
            <a:ahLst/>
            <a:cxnLst/>
            <a:rect l="l" t="t" r="r" b="b"/>
            <a:pathLst>
              <a:path w="556259">
                <a:moveTo>
                  <a:pt x="0" y="0"/>
                </a:moveTo>
                <a:lnTo>
                  <a:pt x="556006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4">
            <a:extLst>
              <a:ext uri="{FF2B5EF4-FFF2-40B4-BE49-F238E27FC236}">
                <a16:creationId xmlns:a16="http://schemas.microsoft.com/office/drawing/2014/main" id="{A623B4B2-D0EA-0649-9555-20F241E9E778}"/>
              </a:ext>
            </a:extLst>
          </p:cNvPr>
          <p:cNvSpPr txBox="1">
            <a:spLocks/>
          </p:cNvSpPr>
          <p:nvPr/>
        </p:nvSpPr>
        <p:spPr>
          <a:xfrm>
            <a:off x="720779" y="4288673"/>
            <a:ext cx="6572505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abac Sans"/>
                <a:ea typeface="+mj-ea"/>
                <a:cs typeface="Tabac Sans"/>
              </a:defRPr>
            </a:lvl1pPr>
          </a:lstStyle>
          <a:p>
            <a:pPr marL="12700" marR="600710">
              <a:spcBef>
                <a:spcPts val="100"/>
              </a:spcBef>
            </a:pPr>
            <a:r>
              <a:rPr lang="cs-CZ" sz="2800" kern="0" spc="-20" dirty="0">
                <a:solidFill>
                  <a:srgbClr val="B7A076"/>
                </a:solidFill>
              </a:rPr>
              <a:t>Spolupráce s AHR, HK ČR, SOCR ČR na propagaci programu a distribuci poukázek klientům.</a:t>
            </a:r>
          </a:p>
        </p:txBody>
      </p:sp>
      <p:sp>
        <p:nvSpPr>
          <p:cNvPr id="41" name="object 5">
            <a:extLst>
              <a:ext uri="{FF2B5EF4-FFF2-40B4-BE49-F238E27FC236}">
                <a16:creationId xmlns:a16="http://schemas.microsoft.com/office/drawing/2014/main" id="{0CDD32FA-5B62-EE47-A5EA-951609CDBBE6}"/>
              </a:ext>
            </a:extLst>
          </p:cNvPr>
          <p:cNvSpPr txBox="1"/>
          <p:nvPr/>
        </p:nvSpPr>
        <p:spPr>
          <a:xfrm>
            <a:off x="8401050" y="545721"/>
            <a:ext cx="5461635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Program pro restart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cestovního ruchu v Praze</a:t>
            </a:r>
            <a:r>
              <a:rPr sz="2800" spc="-15" dirty="0">
                <a:solidFill>
                  <a:srgbClr val="B7A076"/>
                </a:solidFill>
                <a:latin typeface="Tabac Sans"/>
                <a:cs typeface="Tabac Sans"/>
              </a:rPr>
              <a:t> </a:t>
            </a:r>
            <a:endParaRPr lang="cs-CZ" sz="2800" spc="-15" dirty="0">
              <a:solidFill>
                <a:srgbClr val="B7A076"/>
              </a:solidFill>
              <a:latin typeface="Tabac Sans"/>
              <a:cs typeface="Tabac Sans"/>
            </a:endParaRPr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40F237B6-6485-1143-B289-FC5CA7260354}"/>
              </a:ext>
            </a:extLst>
          </p:cNvPr>
          <p:cNvSpPr txBox="1">
            <a:spLocks/>
          </p:cNvSpPr>
          <p:nvPr/>
        </p:nvSpPr>
        <p:spPr>
          <a:xfrm>
            <a:off x="765233" y="5976003"/>
            <a:ext cx="5992611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abac Sans"/>
                <a:ea typeface="+mj-ea"/>
                <a:cs typeface="Tabac Sans"/>
              </a:defRPr>
            </a:lvl1pPr>
          </a:lstStyle>
          <a:p>
            <a:pPr marL="12700" marR="600710">
              <a:spcBef>
                <a:spcPts val="100"/>
              </a:spcBef>
            </a:pPr>
            <a:r>
              <a:rPr lang="cs-CZ" sz="2800" kern="0" spc="-20" dirty="0">
                <a:solidFill>
                  <a:srgbClr val="B7A076"/>
                </a:solidFill>
              </a:rPr>
              <a:t>PCT zajistí kampaň pro cílovou skupinu domácích turistů.</a:t>
            </a:r>
          </a:p>
        </p:txBody>
      </p:sp>
      <p:sp>
        <p:nvSpPr>
          <p:cNvPr id="43" name="object 4">
            <a:extLst>
              <a:ext uri="{FF2B5EF4-FFF2-40B4-BE49-F238E27FC236}">
                <a16:creationId xmlns:a16="http://schemas.microsoft.com/office/drawing/2014/main" id="{3301AB42-0735-3445-B8DB-832A3D4F202A}"/>
              </a:ext>
            </a:extLst>
          </p:cNvPr>
          <p:cNvSpPr txBox="1">
            <a:spLocks/>
          </p:cNvSpPr>
          <p:nvPr/>
        </p:nvSpPr>
        <p:spPr>
          <a:xfrm>
            <a:off x="746024" y="2992952"/>
            <a:ext cx="5174712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abac Sans"/>
                <a:ea typeface="+mj-ea"/>
                <a:cs typeface="Tabac Sans"/>
              </a:defRPr>
            </a:lvl1pPr>
          </a:lstStyle>
          <a:p>
            <a:pPr marL="12700" marR="600710">
              <a:spcBef>
                <a:spcPts val="100"/>
              </a:spcBef>
            </a:pPr>
            <a:r>
              <a:rPr lang="cs-CZ" sz="2800" kern="0" spc="-20" dirty="0">
                <a:solidFill>
                  <a:srgbClr val="B7A076"/>
                </a:solidFill>
              </a:rPr>
              <a:t>První fáze - všechny kraje ČR od června do září 2020.</a:t>
            </a:r>
          </a:p>
        </p:txBody>
      </p:sp>
      <p:sp>
        <p:nvSpPr>
          <p:cNvPr id="40" name="object 4">
            <a:extLst>
              <a:ext uri="{FF2B5EF4-FFF2-40B4-BE49-F238E27FC236}">
                <a16:creationId xmlns:a16="http://schemas.microsoft.com/office/drawing/2014/main" id="{C4F17B2D-F152-6C40-8E89-DAF794F88676}"/>
              </a:ext>
            </a:extLst>
          </p:cNvPr>
          <p:cNvSpPr txBox="1">
            <a:spLocks/>
          </p:cNvSpPr>
          <p:nvPr/>
        </p:nvSpPr>
        <p:spPr>
          <a:xfrm>
            <a:off x="765233" y="8438045"/>
            <a:ext cx="6056475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abac Sans"/>
                <a:ea typeface="+mj-ea"/>
                <a:cs typeface="Tabac Sans"/>
              </a:defRPr>
            </a:lvl1pPr>
          </a:lstStyle>
          <a:p>
            <a:pPr marL="12700" marR="600710">
              <a:spcBef>
                <a:spcPts val="100"/>
              </a:spcBef>
            </a:pPr>
            <a:r>
              <a:rPr lang="cs-CZ" sz="2800" kern="0" spc="-20" dirty="0">
                <a:solidFill>
                  <a:srgbClr val="B7A076"/>
                </a:solidFill>
              </a:rPr>
              <a:t>Pro další fáze (SK, DE, AUT, PL) – již je registrována doména www.vpraheakodoma.cz, i domény v německém a polském jazyce.</a:t>
            </a:r>
          </a:p>
        </p:txBody>
      </p:sp>
      <p:sp>
        <p:nvSpPr>
          <p:cNvPr id="44" name="object 4">
            <a:extLst>
              <a:ext uri="{FF2B5EF4-FFF2-40B4-BE49-F238E27FC236}">
                <a16:creationId xmlns:a16="http://schemas.microsoft.com/office/drawing/2014/main" id="{A8CE5E8D-1365-B949-891F-79A45816351D}"/>
              </a:ext>
            </a:extLst>
          </p:cNvPr>
          <p:cNvSpPr txBox="1">
            <a:spLocks/>
          </p:cNvSpPr>
          <p:nvPr/>
        </p:nvSpPr>
        <p:spPr>
          <a:xfrm>
            <a:off x="794493" y="7182758"/>
            <a:ext cx="5992611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abac Sans"/>
                <a:ea typeface="+mj-ea"/>
                <a:cs typeface="Tabac Sans"/>
              </a:defRPr>
            </a:lvl1pPr>
          </a:lstStyle>
          <a:p>
            <a:pPr marL="12700" marR="600710">
              <a:spcBef>
                <a:spcPts val="100"/>
              </a:spcBef>
            </a:pPr>
            <a:r>
              <a:rPr lang="cs-CZ" sz="2800" kern="0" spc="-20" dirty="0">
                <a:solidFill>
                  <a:srgbClr val="B7A076"/>
                </a:solidFill>
              </a:rPr>
              <a:t>ICT Operátor zajistí technologické řešení.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40956" y="1270"/>
            <a:ext cx="7566659" cy="10692130"/>
          </a:xfrm>
          <a:custGeom>
            <a:avLst/>
            <a:gdLst/>
            <a:ahLst/>
            <a:cxnLst/>
            <a:rect l="l" t="t" r="r" b="b"/>
            <a:pathLst>
              <a:path w="7566659" h="10692130">
                <a:moveTo>
                  <a:pt x="0" y="10692003"/>
                </a:moveTo>
                <a:lnTo>
                  <a:pt x="7566330" y="10692003"/>
                </a:lnTo>
                <a:lnTo>
                  <a:pt x="7566330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005E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5999" y="10090734"/>
            <a:ext cx="137160" cy="1809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sz="1050" b="1" dirty="0">
                <a:solidFill>
                  <a:srgbClr val="B7A076"/>
                </a:solidFill>
                <a:latin typeface="Tabac G3"/>
                <a:cs typeface="Tabac G3"/>
              </a:rPr>
              <a:t>27</a:t>
            </a:r>
            <a:endParaRPr sz="1050">
              <a:latin typeface="Tabac G3"/>
              <a:cs typeface="Tabac G3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7553959" cy="10692130"/>
          </a:xfrm>
          <a:custGeom>
            <a:avLst/>
            <a:gdLst/>
            <a:ahLst/>
            <a:cxnLst/>
            <a:rect l="l" t="t" r="r" b="b"/>
            <a:pathLst>
              <a:path w="7553959" h="10692130">
                <a:moveTo>
                  <a:pt x="0" y="10692003"/>
                </a:moveTo>
                <a:lnTo>
                  <a:pt x="7553655" y="10692003"/>
                </a:lnTo>
                <a:lnTo>
                  <a:pt x="7553655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6" name="object 6"/>
          <p:cNvSpPr/>
          <p:nvPr/>
        </p:nvSpPr>
        <p:spPr>
          <a:xfrm>
            <a:off x="755365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h="10692130">
                <a:moveTo>
                  <a:pt x="0" y="10692003"/>
                </a:moveTo>
                <a:lnTo>
                  <a:pt x="0" y="0"/>
                </a:lnTo>
              </a:path>
            </a:pathLst>
          </a:custGeom>
          <a:ln w="12700">
            <a:solidFill>
              <a:srgbClr val="484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271072" y="2714160"/>
            <a:ext cx="4027804" cy="9430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4085" marR="5080" indent="-922019" algn="ctr">
              <a:lnSpc>
                <a:spcPct val="105100"/>
              </a:lnSpc>
              <a:spcBef>
                <a:spcPts val="100"/>
              </a:spcBef>
            </a:pPr>
            <a:r>
              <a:rPr lang="cs-CZ" sz="6000" spc="-120" dirty="0">
                <a:latin typeface="Tabac G1"/>
                <a:cs typeface="Tabac G1"/>
              </a:rPr>
              <a:t>Rozpočet</a:t>
            </a:r>
            <a:endParaRPr sz="6000" dirty="0">
              <a:latin typeface="Tabac G1"/>
              <a:cs typeface="Tabac G1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636095" y="6138888"/>
            <a:ext cx="3408045" cy="621665"/>
          </a:xfrm>
          <a:custGeom>
            <a:avLst/>
            <a:gdLst/>
            <a:ahLst/>
            <a:cxnLst/>
            <a:rect l="l" t="t" r="r" b="b"/>
            <a:pathLst>
              <a:path w="3408044" h="621665">
                <a:moveTo>
                  <a:pt x="0" y="621550"/>
                </a:moveTo>
                <a:lnTo>
                  <a:pt x="0" y="497090"/>
                </a:lnTo>
                <a:lnTo>
                  <a:pt x="2345" y="446278"/>
                </a:lnTo>
                <a:lnTo>
                  <a:pt x="9228" y="396931"/>
                </a:lnTo>
                <a:lnTo>
                  <a:pt x="20422" y="349299"/>
                </a:lnTo>
                <a:lnTo>
                  <a:pt x="35697" y="303632"/>
                </a:lnTo>
                <a:lnTo>
                  <a:pt x="54826" y="260181"/>
                </a:lnTo>
                <a:lnTo>
                  <a:pt x="77580" y="219195"/>
                </a:lnTo>
                <a:lnTo>
                  <a:pt x="103730" y="180926"/>
                </a:lnTo>
                <a:lnTo>
                  <a:pt x="133049" y="145622"/>
                </a:lnTo>
                <a:lnTo>
                  <a:pt x="165309" y="113535"/>
                </a:lnTo>
                <a:lnTo>
                  <a:pt x="200279" y="84915"/>
                </a:lnTo>
                <a:lnTo>
                  <a:pt x="237734" y="60011"/>
                </a:lnTo>
                <a:lnTo>
                  <a:pt x="277443" y="39074"/>
                </a:lnTo>
                <a:lnTo>
                  <a:pt x="319179" y="22354"/>
                </a:lnTo>
                <a:lnTo>
                  <a:pt x="362714" y="10102"/>
                </a:lnTo>
                <a:lnTo>
                  <a:pt x="407819" y="2567"/>
                </a:lnTo>
                <a:lnTo>
                  <a:pt x="454266" y="0"/>
                </a:lnTo>
                <a:lnTo>
                  <a:pt x="2953423" y="0"/>
                </a:lnTo>
                <a:lnTo>
                  <a:pt x="2999867" y="2567"/>
                </a:lnTo>
                <a:lnTo>
                  <a:pt x="3044971" y="10102"/>
                </a:lnTo>
                <a:lnTo>
                  <a:pt x="3088504" y="22354"/>
                </a:lnTo>
                <a:lnTo>
                  <a:pt x="3130240" y="39074"/>
                </a:lnTo>
                <a:lnTo>
                  <a:pt x="3169949" y="60011"/>
                </a:lnTo>
                <a:lnTo>
                  <a:pt x="3207403" y="84915"/>
                </a:lnTo>
                <a:lnTo>
                  <a:pt x="3242375" y="113535"/>
                </a:lnTo>
                <a:lnTo>
                  <a:pt x="3274634" y="145622"/>
                </a:lnTo>
                <a:lnTo>
                  <a:pt x="3303954" y="180926"/>
                </a:lnTo>
                <a:lnTo>
                  <a:pt x="3330105" y="219195"/>
                </a:lnTo>
                <a:lnTo>
                  <a:pt x="3352860" y="260181"/>
                </a:lnTo>
                <a:lnTo>
                  <a:pt x="3371989" y="303632"/>
                </a:lnTo>
                <a:lnTo>
                  <a:pt x="3387265" y="349299"/>
                </a:lnTo>
                <a:lnTo>
                  <a:pt x="3398459" y="396931"/>
                </a:lnTo>
                <a:lnTo>
                  <a:pt x="3405343" y="446278"/>
                </a:lnTo>
                <a:lnTo>
                  <a:pt x="3407689" y="497090"/>
                </a:lnTo>
                <a:lnTo>
                  <a:pt x="3407803" y="62155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92586" y="6760438"/>
            <a:ext cx="3895090" cy="621665"/>
          </a:xfrm>
          <a:custGeom>
            <a:avLst/>
            <a:gdLst/>
            <a:ahLst/>
            <a:cxnLst/>
            <a:rect l="l" t="t" r="r" b="b"/>
            <a:pathLst>
              <a:path w="3895090" h="621665">
                <a:moveTo>
                  <a:pt x="3894696" y="621334"/>
                </a:moveTo>
                <a:lnTo>
                  <a:pt x="0" y="621334"/>
                </a:lnTo>
                <a:lnTo>
                  <a:pt x="0" y="0"/>
                </a:lnTo>
                <a:lnTo>
                  <a:pt x="3894696" y="0"/>
                </a:lnTo>
                <a:lnTo>
                  <a:pt x="3894696" y="621334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79389" y="7055446"/>
            <a:ext cx="0" cy="31115"/>
          </a:xfrm>
          <a:custGeom>
            <a:avLst/>
            <a:gdLst/>
            <a:ahLst/>
            <a:cxnLst/>
            <a:rect l="l" t="t" r="r" b="b"/>
            <a:pathLst>
              <a:path h="31115">
                <a:moveTo>
                  <a:pt x="-12700" y="15525"/>
                </a:moveTo>
                <a:lnTo>
                  <a:pt x="12700" y="15525"/>
                </a:lnTo>
              </a:path>
            </a:pathLst>
          </a:custGeom>
          <a:ln w="31051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244527" y="7055446"/>
            <a:ext cx="0" cy="31115"/>
          </a:xfrm>
          <a:custGeom>
            <a:avLst/>
            <a:gdLst/>
            <a:ahLst/>
            <a:cxnLst/>
            <a:rect l="l" t="t" r="r" b="b"/>
            <a:pathLst>
              <a:path h="31115">
                <a:moveTo>
                  <a:pt x="-12700" y="15525"/>
                </a:moveTo>
                <a:lnTo>
                  <a:pt x="12700" y="15525"/>
                </a:lnTo>
              </a:path>
            </a:pathLst>
          </a:custGeom>
          <a:ln w="31051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609664" y="7055446"/>
            <a:ext cx="0" cy="31115"/>
          </a:xfrm>
          <a:custGeom>
            <a:avLst/>
            <a:gdLst/>
            <a:ahLst/>
            <a:cxnLst/>
            <a:rect l="l" t="t" r="r" b="b"/>
            <a:pathLst>
              <a:path h="31115">
                <a:moveTo>
                  <a:pt x="-12700" y="15525"/>
                </a:moveTo>
                <a:lnTo>
                  <a:pt x="12700" y="15525"/>
                </a:lnTo>
              </a:path>
            </a:pathLst>
          </a:custGeom>
          <a:ln w="31051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974802" y="7055446"/>
            <a:ext cx="0" cy="31115"/>
          </a:xfrm>
          <a:custGeom>
            <a:avLst/>
            <a:gdLst/>
            <a:ahLst/>
            <a:cxnLst/>
            <a:rect l="l" t="t" r="r" b="b"/>
            <a:pathLst>
              <a:path h="31115">
                <a:moveTo>
                  <a:pt x="-12700" y="15525"/>
                </a:moveTo>
                <a:lnTo>
                  <a:pt x="12700" y="15525"/>
                </a:lnTo>
              </a:path>
            </a:pathLst>
          </a:custGeom>
          <a:ln w="31051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339940" y="7055446"/>
            <a:ext cx="0" cy="31115"/>
          </a:xfrm>
          <a:custGeom>
            <a:avLst/>
            <a:gdLst/>
            <a:ahLst/>
            <a:cxnLst/>
            <a:rect l="l" t="t" r="r" b="b"/>
            <a:pathLst>
              <a:path h="31115">
                <a:moveTo>
                  <a:pt x="-12700" y="15525"/>
                </a:moveTo>
                <a:lnTo>
                  <a:pt x="12700" y="15525"/>
                </a:lnTo>
              </a:path>
            </a:pathLst>
          </a:custGeom>
          <a:ln w="31051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705078" y="7055446"/>
            <a:ext cx="0" cy="31115"/>
          </a:xfrm>
          <a:custGeom>
            <a:avLst/>
            <a:gdLst/>
            <a:ahLst/>
            <a:cxnLst/>
            <a:rect l="l" t="t" r="r" b="b"/>
            <a:pathLst>
              <a:path h="31115">
                <a:moveTo>
                  <a:pt x="-12700" y="15525"/>
                </a:moveTo>
                <a:lnTo>
                  <a:pt x="12700" y="15525"/>
                </a:lnTo>
              </a:path>
            </a:pathLst>
          </a:custGeom>
          <a:ln w="31051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070088" y="7055446"/>
            <a:ext cx="0" cy="31115"/>
          </a:xfrm>
          <a:custGeom>
            <a:avLst/>
            <a:gdLst/>
            <a:ahLst/>
            <a:cxnLst/>
            <a:rect l="l" t="t" r="r" b="b"/>
            <a:pathLst>
              <a:path h="31115">
                <a:moveTo>
                  <a:pt x="-12700" y="15525"/>
                </a:moveTo>
                <a:lnTo>
                  <a:pt x="12700" y="15525"/>
                </a:lnTo>
              </a:path>
            </a:pathLst>
          </a:custGeom>
          <a:ln w="31051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435251" y="7055446"/>
            <a:ext cx="0" cy="31115"/>
          </a:xfrm>
          <a:custGeom>
            <a:avLst/>
            <a:gdLst/>
            <a:ahLst/>
            <a:cxnLst/>
            <a:rect l="l" t="t" r="r" b="b"/>
            <a:pathLst>
              <a:path h="31115">
                <a:moveTo>
                  <a:pt x="-12700" y="15525"/>
                </a:moveTo>
                <a:lnTo>
                  <a:pt x="12700" y="15525"/>
                </a:lnTo>
              </a:path>
            </a:pathLst>
          </a:custGeom>
          <a:ln w="31051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244527" y="648048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-12700" y="15646"/>
                </a:moveTo>
                <a:lnTo>
                  <a:pt x="12700" y="15646"/>
                </a:lnTo>
              </a:path>
            </a:pathLst>
          </a:custGeom>
          <a:ln w="31292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974802" y="648048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-12700" y="15646"/>
                </a:moveTo>
                <a:lnTo>
                  <a:pt x="12700" y="15646"/>
                </a:lnTo>
              </a:path>
            </a:pathLst>
          </a:custGeom>
          <a:ln w="31292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705078" y="648048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-12700" y="15646"/>
                </a:moveTo>
                <a:lnTo>
                  <a:pt x="12700" y="15646"/>
                </a:lnTo>
              </a:path>
            </a:pathLst>
          </a:custGeom>
          <a:ln w="31292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435251" y="648048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-12700" y="15646"/>
                </a:moveTo>
                <a:lnTo>
                  <a:pt x="12700" y="15646"/>
                </a:lnTo>
              </a:path>
            </a:pathLst>
          </a:custGeom>
          <a:ln w="31292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800402" y="7055446"/>
            <a:ext cx="0" cy="31115"/>
          </a:xfrm>
          <a:custGeom>
            <a:avLst/>
            <a:gdLst/>
            <a:ahLst/>
            <a:cxnLst/>
            <a:rect l="l" t="t" r="r" b="b"/>
            <a:pathLst>
              <a:path h="31115">
                <a:moveTo>
                  <a:pt x="-12700" y="15525"/>
                </a:moveTo>
                <a:lnTo>
                  <a:pt x="12700" y="15525"/>
                </a:lnTo>
              </a:path>
            </a:pathLst>
          </a:custGeom>
          <a:ln w="31051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49203" y="7381773"/>
            <a:ext cx="4382135" cy="373380"/>
          </a:xfrm>
          <a:custGeom>
            <a:avLst/>
            <a:gdLst/>
            <a:ahLst/>
            <a:cxnLst/>
            <a:rect l="l" t="t" r="r" b="b"/>
            <a:pathLst>
              <a:path w="4382134" h="373379">
                <a:moveTo>
                  <a:pt x="4381588" y="372872"/>
                </a:moveTo>
                <a:lnTo>
                  <a:pt x="0" y="372872"/>
                </a:lnTo>
                <a:lnTo>
                  <a:pt x="121869" y="0"/>
                </a:lnTo>
                <a:lnTo>
                  <a:pt x="4259719" y="0"/>
                </a:lnTo>
                <a:lnTo>
                  <a:pt x="4381588" y="372872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001233" y="576599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372897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678761" y="576599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372897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366281" y="6014428"/>
            <a:ext cx="0" cy="124460"/>
          </a:xfrm>
          <a:custGeom>
            <a:avLst/>
            <a:gdLst/>
            <a:ahLst/>
            <a:cxnLst/>
            <a:rect l="l" t="t" r="r" b="b"/>
            <a:pathLst>
              <a:path h="124460">
                <a:moveTo>
                  <a:pt x="0" y="0"/>
                </a:moveTo>
                <a:lnTo>
                  <a:pt x="0" y="1244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755727" y="6014428"/>
            <a:ext cx="0" cy="124460"/>
          </a:xfrm>
          <a:custGeom>
            <a:avLst/>
            <a:gdLst/>
            <a:ahLst/>
            <a:cxnLst/>
            <a:rect l="l" t="t" r="r" b="b"/>
            <a:pathLst>
              <a:path h="124460">
                <a:moveTo>
                  <a:pt x="0" y="0"/>
                </a:moveTo>
                <a:lnTo>
                  <a:pt x="0" y="1244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145325" y="6014428"/>
            <a:ext cx="0" cy="124460"/>
          </a:xfrm>
          <a:custGeom>
            <a:avLst/>
            <a:gdLst/>
            <a:ahLst/>
            <a:cxnLst/>
            <a:rect l="l" t="t" r="r" b="b"/>
            <a:pathLst>
              <a:path h="124460">
                <a:moveTo>
                  <a:pt x="0" y="0"/>
                </a:moveTo>
                <a:lnTo>
                  <a:pt x="0" y="1244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534796" y="6014428"/>
            <a:ext cx="0" cy="124460"/>
          </a:xfrm>
          <a:custGeom>
            <a:avLst/>
            <a:gdLst/>
            <a:ahLst/>
            <a:cxnLst/>
            <a:rect l="l" t="t" r="r" b="b"/>
            <a:pathLst>
              <a:path h="124460">
                <a:moveTo>
                  <a:pt x="0" y="0"/>
                </a:moveTo>
                <a:lnTo>
                  <a:pt x="0" y="1244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1924267" y="6014428"/>
            <a:ext cx="0" cy="124460"/>
          </a:xfrm>
          <a:custGeom>
            <a:avLst/>
            <a:gdLst/>
            <a:ahLst/>
            <a:cxnLst/>
            <a:rect l="l" t="t" r="r" b="b"/>
            <a:pathLst>
              <a:path h="124460">
                <a:moveTo>
                  <a:pt x="0" y="0"/>
                </a:moveTo>
                <a:lnTo>
                  <a:pt x="0" y="1244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313725" y="6014428"/>
            <a:ext cx="0" cy="124460"/>
          </a:xfrm>
          <a:custGeom>
            <a:avLst/>
            <a:gdLst/>
            <a:ahLst/>
            <a:cxnLst/>
            <a:rect l="l" t="t" r="r" b="b"/>
            <a:pathLst>
              <a:path h="124460">
                <a:moveTo>
                  <a:pt x="0" y="0"/>
                </a:moveTo>
                <a:lnTo>
                  <a:pt x="0" y="124459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05807" y="7754645"/>
            <a:ext cx="4868545" cy="372745"/>
          </a:xfrm>
          <a:custGeom>
            <a:avLst/>
            <a:gdLst/>
            <a:ahLst/>
            <a:cxnLst/>
            <a:rect l="l" t="t" r="r" b="b"/>
            <a:pathLst>
              <a:path w="4868544" h="372745">
                <a:moveTo>
                  <a:pt x="4868367" y="372643"/>
                </a:moveTo>
                <a:lnTo>
                  <a:pt x="0" y="372643"/>
                </a:lnTo>
                <a:lnTo>
                  <a:pt x="0" y="0"/>
                </a:lnTo>
                <a:lnTo>
                  <a:pt x="4868367" y="0"/>
                </a:lnTo>
                <a:lnTo>
                  <a:pt x="4868367" y="372643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05820" y="7381773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372872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774174" y="7381773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372872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392586" y="6387312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373125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287281" y="6387312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373125"/>
                </a:move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05807" y="8127289"/>
            <a:ext cx="4868545" cy="1616075"/>
          </a:xfrm>
          <a:custGeom>
            <a:avLst/>
            <a:gdLst/>
            <a:ahLst/>
            <a:cxnLst/>
            <a:rect l="l" t="t" r="r" b="b"/>
            <a:pathLst>
              <a:path w="4868544" h="1616075">
                <a:moveTo>
                  <a:pt x="4868367" y="1616011"/>
                </a:moveTo>
                <a:lnTo>
                  <a:pt x="0" y="1616011"/>
                </a:lnTo>
                <a:lnTo>
                  <a:pt x="0" y="0"/>
                </a:lnTo>
                <a:lnTo>
                  <a:pt x="4868367" y="0"/>
                </a:lnTo>
                <a:lnTo>
                  <a:pt x="4868367" y="1616011"/>
                </a:lnTo>
                <a:close/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119722" y="8531453"/>
            <a:ext cx="440690" cy="225425"/>
          </a:xfrm>
          <a:custGeom>
            <a:avLst/>
            <a:gdLst/>
            <a:ahLst/>
            <a:cxnLst/>
            <a:rect l="l" t="t" r="r" b="b"/>
            <a:pathLst>
              <a:path w="440690" h="225425">
                <a:moveTo>
                  <a:pt x="0" y="225031"/>
                </a:moveTo>
                <a:lnTo>
                  <a:pt x="4478" y="179631"/>
                </a:lnTo>
                <a:lnTo>
                  <a:pt x="17321" y="137368"/>
                </a:lnTo>
                <a:lnTo>
                  <a:pt x="37638" y="99141"/>
                </a:lnTo>
                <a:lnTo>
                  <a:pt x="64541" y="65847"/>
                </a:lnTo>
                <a:lnTo>
                  <a:pt x="97140" y="38388"/>
                </a:lnTo>
                <a:lnTo>
                  <a:pt x="134545" y="17660"/>
                </a:lnTo>
                <a:lnTo>
                  <a:pt x="175867" y="4565"/>
                </a:lnTo>
                <a:lnTo>
                  <a:pt x="220217" y="0"/>
                </a:lnTo>
                <a:lnTo>
                  <a:pt x="264606" y="4565"/>
                </a:lnTo>
                <a:lnTo>
                  <a:pt x="305958" y="17660"/>
                </a:lnTo>
                <a:lnTo>
                  <a:pt x="343386" y="38388"/>
                </a:lnTo>
                <a:lnTo>
                  <a:pt x="376000" y="65847"/>
                </a:lnTo>
                <a:lnTo>
                  <a:pt x="402914" y="99141"/>
                </a:lnTo>
                <a:lnTo>
                  <a:pt x="423238" y="137368"/>
                </a:lnTo>
                <a:lnTo>
                  <a:pt x="436083" y="179631"/>
                </a:lnTo>
                <a:lnTo>
                  <a:pt x="440562" y="225031"/>
                </a:lnTo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556665" y="8531453"/>
            <a:ext cx="440690" cy="225425"/>
          </a:xfrm>
          <a:custGeom>
            <a:avLst/>
            <a:gdLst/>
            <a:ahLst/>
            <a:cxnLst/>
            <a:rect l="l" t="t" r="r" b="b"/>
            <a:pathLst>
              <a:path w="440690" h="225425">
                <a:moveTo>
                  <a:pt x="0" y="225031"/>
                </a:moveTo>
                <a:lnTo>
                  <a:pt x="4473" y="179631"/>
                </a:lnTo>
                <a:lnTo>
                  <a:pt x="17305" y="137368"/>
                </a:lnTo>
                <a:lnTo>
                  <a:pt x="37608" y="99141"/>
                </a:lnTo>
                <a:lnTo>
                  <a:pt x="64498" y="65847"/>
                </a:lnTo>
                <a:lnTo>
                  <a:pt x="97089" y="38388"/>
                </a:lnTo>
                <a:lnTo>
                  <a:pt x="134497" y="17660"/>
                </a:lnTo>
                <a:lnTo>
                  <a:pt x="175834" y="4565"/>
                </a:lnTo>
                <a:lnTo>
                  <a:pt x="220218" y="0"/>
                </a:lnTo>
                <a:lnTo>
                  <a:pt x="264610" y="4565"/>
                </a:lnTo>
                <a:lnTo>
                  <a:pt x="305964" y="17660"/>
                </a:lnTo>
                <a:lnTo>
                  <a:pt x="343391" y="38388"/>
                </a:lnTo>
                <a:lnTo>
                  <a:pt x="376005" y="65847"/>
                </a:lnTo>
                <a:lnTo>
                  <a:pt x="402917" y="99141"/>
                </a:lnTo>
                <a:lnTo>
                  <a:pt x="423239" y="137368"/>
                </a:lnTo>
                <a:lnTo>
                  <a:pt x="436084" y="179631"/>
                </a:lnTo>
                <a:lnTo>
                  <a:pt x="440563" y="225031"/>
                </a:lnTo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993622" y="8531453"/>
            <a:ext cx="440690" cy="225425"/>
          </a:xfrm>
          <a:custGeom>
            <a:avLst/>
            <a:gdLst/>
            <a:ahLst/>
            <a:cxnLst/>
            <a:rect l="l" t="t" r="r" b="b"/>
            <a:pathLst>
              <a:path w="440690" h="225425">
                <a:moveTo>
                  <a:pt x="0" y="225031"/>
                </a:moveTo>
                <a:lnTo>
                  <a:pt x="4473" y="179631"/>
                </a:lnTo>
                <a:lnTo>
                  <a:pt x="17305" y="137368"/>
                </a:lnTo>
                <a:lnTo>
                  <a:pt x="37608" y="99141"/>
                </a:lnTo>
                <a:lnTo>
                  <a:pt x="64498" y="65847"/>
                </a:lnTo>
                <a:lnTo>
                  <a:pt x="97089" y="38388"/>
                </a:lnTo>
                <a:lnTo>
                  <a:pt x="134497" y="17660"/>
                </a:lnTo>
                <a:lnTo>
                  <a:pt x="175834" y="4565"/>
                </a:lnTo>
                <a:lnTo>
                  <a:pt x="220218" y="0"/>
                </a:lnTo>
                <a:lnTo>
                  <a:pt x="264609" y="4565"/>
                </a:lnTo>
                <a:lnTo>
                  <a:pt x="305953" y="17660"/>
                </a:lnTo>
                <a:lnTo>
                  <a:pt x="343365" y="38388"/>
                </a:lnTo>
                <a:lnTo>
                  <a:pt x="375959" y="65847"/>
                </a:lnTo>
                <a:lnTo>
                  <a:pt x="402851" y="99141"/>
                </a:lnTo>
                <a:lnTo>
                  <a:pt x="423155" y="137368"/>
                </a:lnTo>
                <a:lnTo>
                  <a:pt x="435987" y="179631"/>
                </a:lnTo>
                <a:lnTo>
                  <a:pt x="440461" y="225031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682766" y="8531453"/>
            <a:ext cx="440690" cy="225425"/>
          </a:xfrm>
          <a:custGeom>
            <a:avLst/>
            <a:gdLst/>
            <a:ahLst/>
            <a:cxnLst/>
            <a:rect l="l" t="t" r="r" b="b"/>
            <a:pathLst>
              <a:path w="440690" h="225425">
                <a:moveTo>
                  <a:pt x="0" y="225031"/>
                </a:moveTo>
                <a:lnTo>
                  <a:pt x="4473" y="179631"/>
                </a:lnTo>
                <a:lnTo>
                  <a:pt x="17305" y="137368"/>
                </a:lnTo>
                <a:lnTo>
                  <a:pt x="37608" y="99141"/>
                </a:lnTo>
                <a:lnTo>
                  <a:pt x="64498" y="65847"/>
                </a:lnTo>
                <a:lnTo>
                  <a:pt x="97089" y="38388"/>
                </a:lnTo>
                <a:lnTo>
                  <a:pt x="134497" y="17660"/>
                </a:lnTo>
                <a:lnTo>
                  <a:pt x="175834" y="4565"/>
                </a:lnTo>
                <a:lnTo>
                  <a:pt x="220218" y="0"/>
                </a:lnTo>
                <a:lnTo>
                  <a:pt x="264610" y="4565"/>
                </a:lnTo>
                <a:lnTo>
                  <a:pt x="305964" y="17660"/>
                </a:lnTo>
                <a:lnTo>
                  <a:pt x="343391" y="38388"/>
                </a:lnTo>
                <a:lnTo>
                  <a:pt x="376005" y="65847"/>
                </a:lnTo>
                <a:lnTo>
                  <a:pt x="402917" y="99141"/>
                </a:lnTo>
                <a:lnTo>
                  <a:pt x="423239" y="137368"/>
                </a:lnTo>
                <a:lnTo>
                  <a:pt x="436084" y="179631"/>
                </a:lnTo>
                <a:lnTo>
                  <a:pt x="440563" y="225031"/>
                </a:lnTo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245797" y="8531453"/>
            <a:ext cx="440690" cy="225425"/>
          </a:xfrm>
          <a:custGeom>
            <a:avLst/>
            <a:gdLst/>
            <a:ahLst/>
            <a:cxnLst/>
            <a:rect l="l" t="t" r="r" b="b"/>
            <a:pathLst>
              <a:path w="440690" h="225425">
                <a:moveTo>
                  <a:pt x="0" y="225031"/>
                </a:moveTo>
                <a:lnTo>
                  <a:pt x="4474" y="179631"/>
                </a:lnTo>
                <a:lnTo>
                  <a:pt x="17307" y="137368"/>
                </a:lnTo>
                <a:lnTo>
                  <a:pt x="37613" y="99141"/>
                </a:lnTo>
                <a:lnTo>
                  <a:pt x="64506" y="65847"/>
                </a:lnTo>
                <a:lnTo>
                  <a:pt x="97101" y="38388"/>
                </a:lnTo>
                <a:lnTo>
                  <a:pt x="134513" y="17660"/>
                </a:lnTo>
                <a:lnTo>
                  <a:pt x="175855" y="4565"/>
                </a:lnTo>
                <a:lnTo>
                  <a:pt x="220243" y="0"/>
                </a:lnTo>
                <a:lnTo>
                  <a:pt x="264663" y="4565"/>
                </a:lnTo>
                <a:lnTo>
                  <a:pt x="306019" y="17660"/>
                </a:lnTo>
                <a:lnTo>
                  <a:pt x="343431" y="38388"/>
                </a:lnTo>
                <a:lnTo>
                  <a:pt x="376016" y="65847"/>
                </a:lnTo>
                <a:lnTo>
                  <a:pt x="402895" y="99141"/>
                </a:lnTo>
                <a:lnTo>
                  <a:pt x="423184" y="137368"/>
                </a:lnTo>
                <a:lnTo>
                  <a:pt x="436004" y="179631"/>
                </a:lnTo>
                <a:lnTo>
                  <a:pt x="440474" y="225031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244641" y="8755050"/>
            <a:ext cx="438150" cy="335915"/>
          </a:xfrm>
          <a:custGeom>
            <a:avLst/>
            <a:gdLst/>
            <a:ahLst/>
            <a:cxnLst/>
            <a:rect l="l" t="t" r="r" b="b"/>
            <a:pathLst>
              <a:path w="438150" h="335915">
                <a:moveTo>
                  <a:pt x="438124" y="0"/>
                </a:moveTo>
                <a:lnTo>
                  <a:pt x="438124" y="335622"/>
                </a:lnTo>
                <a:lnTo>
                  <a:pt x="0" y="335622"/>
                </a:lnTo>
                <a:lnTo>
                  <a:pt x="0" y="0"/>
                </a:lnTo>
              </a:path>
            </a:pathLst>
          </a:custGeom>
          <a:ln w="25399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682766" y="8755050"/>
            <a:ext cx="438150" cy="335915"/>
          </a:xfrm>
          <a:custGeom>
            <a:avLst/>
            <a:gdLst/>
            <a:ahLst/>
            <a:cxnLst/>
            <a:rect l="l" t="t" r="r" b="b"/>
            <a:pathLst>
              <a:path w="438150" h="335915">
                <a:moveTo>
                  <a:pt x="438124" y="0"/>
                </a:moveTo>
                <a:lnTo>
                  <a:pt x="438124" y="335622"/>
                </a:lnTo>
                <a:lnTo>
                  <a:pt x="0" y="335622"/>
                </a:ln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120992" y="8755050"/>
            <a:ext cx="438150" cy="335915"/>
          </a:xfrm>
          <a:custGeom>
            <a:avLst/>
            <a:gdLst/>
            <a:ahLst/>
            <a:cxnLst/>
            <a:rect l="l" t="t" r="r" b="b"/>
            <a:pathLst>
              <a:path w="438150" h="335915">
                <a:moveTo>
                  <a:pt x="438111" y="0"/>
                </a:moveTo>
                <a:lnTo>
                  <a:pt x="438111" y="335622"/>
                </a:lnTo>
                <a:lnTo>
                  <a:pt x="0" y="335622"/>
                </a:ln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559231" y="8755050"/>
            <a:ext cx="438150" cy="335915"/>
          </a:xfrm>
          <a:custGeom>
            <a:avLst/>
            <a:gdLst/>
            <a:ahLst/>
            <a:cxnLst/>
            <a:rect l="l" t="t" r="r" b="b"/>
            <a:pathLst>
              <a:path w="438150" h="335915">
                <a:moveTo>
                  <a:pt x="438124" y="0"/>
                </a:moveTo>
                <a:lnTo>
                  <a:pt x="438124" y="335622"/>
                </a:lnTo>
                <a:lnTo>
                  <a:pt x="0" y="335622"/>
                </a:ln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1997356" y="8755050"/>
            <a:ext cx="438150" cy="335915"/>
          </a:xfrm>
          <a:custGeom>
            <a:avLst/>
            <a:gdLst/>
            <a:ahLst/>
            <a:cxnLst/>
            <a:rect l="l" t="t" r="r" b="b"/>
            <a:pathLst>
              <a:path w="438150" h="335915">
                <a:moveTo>
                  <a:pt x="438124" y="0"/>
                </a:moveTo>
                <a:lnTo>
                  <a:pt x="438124" y="335622"/>
                </a:lnTo>
                <a:lnTo>
                  <a:pt x="0" y="335622"/>
                </a:lnTo>
                <a:lnTo>
                  <a:pt x="0" y="0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879478" y="8748839"/>
            <a:ext cx="0" cy="248920"/>
          </a:xfrm>
          <a:custGeom>
            <a:avLst/>
            <a:gdLst/>
            <a:ahLst/>
            <a:cxnLst/>
            <a:rect l="l" t="t" r="r" b="b"/>
            <a:pathLst>
              <a:path h="248920">
                <a:moveTo>
                  <a:pt x="0" y="0"/>
                </a:moveTo>
                <a:lnTo>
                  <a:pt x="0" y="24867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575161" y="8748839"/>
            <a:ext cx="0" cy="248920"/>
          </a:xfrm>
          <a:custGeom>
            <a:avLst/>
            <a:gdLst/>
            <a:ahLst/>
            <a:cxnLst/>
            <a:rect l="l" t="t" r="r" b="b"/>
            <a:pathLst>
              <a:path h="248920">
                <a:moveTo>
                  <a:pt x="0" y="0"/>
                </a:moveTo>
                <a:lnTo>
                  <a:pt x="0" y="24867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271072" y="8748839"/>
            <a:ext cx="0" cy="248920"/>
          </a:xfrm>
          <a:custGeom>
            <a:avLst/>
            <a:gdLst/>
            <a:ahLst/>
            <a:cxnLst/>
            <a:rect l="l" t="t" r="r" b="b"/>
            <a:pathLst>
              <a:path h="248920">
                <a:moveTo>
                  <a:pt x="0" y="0"/>
                </a:moveTo>
                <a:lnTo>
                  <a:pt x="0" y="24867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3409037" y="8748839"/>
            <a:ext cx="0" cy="248920"/>
          </a:xfrm>
          <a:custGeom>
            <a:avLst/>
            <a:gdLst/>
            <a:ahLst/>
            <a:cxnLst/>
            <a:rect l="l" t="t" r="r" b="b"/>
            <a:pathLst>
              <a:path h="248920">
                <a:moveTo>
                  <a:pt x="0" y="0"/>
                </a:moveTo>
                <a:lnTo>
                  <a:pt x="0" y="24867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3104719" y="8748839"/>
            <a:ext cx="0" cy="248920"/>
          </a:xfrm>
          <a:custGeom>
            <a:avLst/>
            <a:gdLst/>
            <a:ahLst/>
            <a:cxnLst/>
            <a:rect l="l" t="t" r="r" b="b"/>
            <a:pathLst>
              <a:path h="248920">
                <a:moveTo>
                  <a:pt x="0" y="0"/>
                </a:moveTo>
                <a:lnTo>
                  <a:pt x="0" y="24867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800402" y="8748839"/>
            <a:ext cx="0" cy="248920"/>
          </a:xfrm>
          <a:custGeom>
            <a:avLst/>
            <a:gdLst/>
            <a:ahLst/>
            <a:cxnLst/>
            <a:rect l="l" t="t" r="r" b="b"/>
            <a:pathLst>
              <a:path h="248920">
                <a:moveTo>
                  <a:pt x="0" y="0"/>
                </a:moveTo>
                <a:lnTo>
                  <a:pt x="0" y="248678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244641" y="9081363"/>
            <a:ext cx="0" cy="662305"/>
          </a:xfrm>
          <a:custGeom>
            <a:avLst/>
            <a:gdLst/>
            <a:ahLst/>
            <a:cxnLst/>
            <a:rect l="l" t="t" r="r" b="b"/>
            <a:pathLst>
              <a:path h="662304">
                <a:moveTo>
                  <a:pt x="0" y="0"/>
                </a:moveTo>
                <a:lnTo>
                  <a:pt x="0" y="66193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682766" y="9081363"/>
            <a:ext cx="0" cy="662305"/>
          </a:xfrm>
          <a:custGeom>
            <a:avLst/>
            <a:gdLst/>
            <a:ahLst/>
            <a:cxnLst/>
            <a:rect l="l" t="t" r="r" b="b"/>
            <a:pathLst>
              <a:path h="662304">
                <a:moveTo>
                  <a:pt x="0" y="0"/>
                </a:moveTo>
                <a:lnTo>
                  <a:pt x="0" y="66193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120763" y="9081363"/>
            <a:ext cx="0" cy="662305"/>
          </a:xfrm>
          <a:custGeom>
            <a:avLst/>
            <a:gdLst/>
            <a:ahLst/>
            <a:cxnLst/>
            <a:rect l="l" t="t" r="r" b="b"/>
            <a:pathLst>
              <a:path h="662304">
                <a:moveTo>
                  <a:pt x="0" y="0"/>
                </a:moveTo>
                <a:lnTo>
                  <a:pt x="0" y="66193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559015" y="9081363"/>
            <a:ext cx="0" cy="662305"/>
          </a:xfrm>
          <a:custGeom>
            <a:avLst/>
            <a:gdLst/>
            <a:ahLst/>
            <a:cxnLst/>
            <a:rect l="l" t="t" r="r" b="b"/>
            <a:pathLst>
              <a:path h="662304">
                <a:moveTo>
                  <a:pt x="0" y="0"/>
                </a:moveTo>
                <a:lnTo>
                  <a:pt x="0" y="66193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1997127" y="9081363"/>
            <a:ext cx="0" cy="662305"/>
          </a:xfrm>
          <a:custGeom>
            <a:avLst/>
            <a:gdLst/>
            <a:ahLst/>
            <a:cxnLst/>
            <a:rect l="l" t="t" r="r" b="b"/>
            <a:pathLst>
              <a:path h="662304">
                <a:moveTo>
                  <a:pt x="0" y="0"/>
                </a:moveTo>
                <a:lnTo>
                  <a:pt x="0" y="66193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2435251" y="9081363"/>
            <a:ext cx="0" cy="662305"/>
          </a:xfrm>
          <a:custGeom>
            <a:avLst/>
            <a:gdLst/>
            <a:ahLst/>
            <a:cxnLst/>
            <a:rect l="l" t="t" r="r" b="b"/>
            <a:pathLst>
              <a:path h="662304">
                <a:moveTo>
                  <a:pt x="0" y="0"/>
                </a:moveTo>
                <a:lnTo>
                  <a:pt x="0" y="661936"/>
                </a:lnTo>
              </a:path>
            </a:pathLst>
          </a:custGeom>
          <a:ln w="25400">
            <a:solidFill>
              <a:srgbClr val="B7A0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">
            <a:extLst>
              <a:ext uri="{FF2B5EF4-FFF2-40B4-BE49-F238E27FC236}">
                <a16:creationId xmlns:a16="http://schemas.microsoft.com/office/drawing/2014/main" id="{8DDE3140-35ED-9045-BCCD-208B29C1FE07}"/>
              </a:ext>
            </a:extLst>
          </p:cNvPr>
          <p:cNvSpPr txBox="1"/>
          <p:nvPr/>
        </p:nvSpPr>
        <p:spPr>
          <a:xfrm>
            <a:off x="804926" y="3895331"/>
            <a:ext cx="5875602" cy="32925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74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Alokace bude 100 mil. Kč</a:t>
            </a:r>
          </a:p>
          <a:p>
            <a:pPr marL="469900" marR="5080" indent="-457200">
              <a:lnSpc>
                <a:spcPct val="1274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Max. 157 500 odbydlených návštěvnických nocí.</a:t>
            </a:r>
          </a:p>
          <a:p>
            <a:pPr marL="469900" marR="5080" indent="-457200">
              <a:lnSpc>
                <a:spcPct val="1274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Za každou noc pobytu dostane klient dva body. </a:t>
            </a:r>
          </a:p>
          <a:p>
            <a:pPr marL="469900" marR="5080" indent="-457200">
              <a:lnSpc>
                <a:spcPct val="1274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Hodnota jednoho bodu je 200 Kč.</a:t>
            </a:r>
          </a:p>
        </p:txBody>
      </p:sp>
      <p:sp>
        <p:nvSpPr>
          <p:cNvPr id="67" name="object 5">
            <a:extLst>
              <a:ext uri="{FF2B5EF4-FFF2-40B4-BE49-F238E27FC236}">
                <a16:creationId xmlns:a16="http://schemas.microsoft.com/office/drawing/2014/main" id="{3EDA7CCE-583F-1D47-ABC5-2490D3291D31}"/>
              </a:ext>
            </a:extLst>
          </p:cNvPr>
          <p:cNvSpPr txBox="1"/>
          <p:nvPr/>
        </p:nvSpPr>
        <p:spPr>
          <a:xfrm>
            <a:off x="8401050" y="545721"/>
            <a:ext cx="5461635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Program pro restart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solidFill>
                  <a:srgbClr val="B7A076"/>
                </a:solidFill>
              </a:rPr>
              <a:t>cestovního ruchu v Praze</a:t>
            </a:r>
            <a:r>
              <a:rPr sz="2800" spc="-15" dirty="0">
                <a:solidFill>
                  <a:srgbClr val="B7A076"/>
                </a:solidFill>
                <a:latin typeface="Tabac Sans"/>
                <a:cs typeface="Tabac Sans"/>
              </a:rPr>
              <a:t> </a:t>
            </a:r>
            <a:endParaRPr lang="cs-CZ" sz="2800" spc="-15" dirty="0">
              <a:solidFill>
                <a:srgbClr val="B7A076"/>
              </a:solidFill>
              <a:latin typeface="Tabac Sans"/>
              <a:cs typeface="Tabac Sans"/>
            </a:endParaRPr>
          </a:p>
        </p:txBody>
      </p:sp>
      <p:sp>
        <p:nvSpPr>
          <p:cNvPr id="63" name="object 6">
            <a:extLst>
              <a:ext uri="{FF2B5EF4-FFF2-40B4-BE49-F238E27FC236}">
                <a16:creationId xmlns:a16="http://schemas.microsoft.com/office/drawing/2014/main" id="{243B22B3-0DB1-8A4B-9EDB-2BBEB589F184}"/>
              </a:ext>
            </a:extLst>
          </p:cNvPr>
          <p:cNvSpPr txBox="1"/>
          <p:nvPr/>
        </p:nvSpPr>
        <p:spPr>
          <a:xfrm>
            <a:off x="804926" y="1806627"/>
            <a:ext cx="5875602" cy="1612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7400"/>
              </a:lnSpc>
              <a:spcBef>
                <a:spcPts val="100"/>
              </a:spcBef>
            </a:pPr>
            <a:r>
              <a:rPr lang="cs-CZ" sz="2800" spc="-10" dirty="0">
                <a:solidFill>
                  <a:srgbClr val="B7A076"/>
                </a:solidFill>
                <a:latin typeface="Tabac Sans"/>
              </a:rPr>
              <a:t>Rozpočet zahrnuje kompenzaci vstupného atraktivitám, marketingovou kampaň a IT řešení.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</TotalTime>
  <Words>383</Words>
  <Application>Microsoft Office PowerPoint</Application>
  <PresentationFormat>Vlastní</PresentationFormat>
  <Paragraphs>51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Tabac G1</vt:lpstr>
      <vt:lpstr>Tabac G3</vt:lpstr>
      <vt:lpstr>Tabac Sans</vt:lpstr>
      <vt:lpstr>Office Theme</vt:lpstr>
      <vt:lpstr>Prezentace aplikace PowerPoint</vt:lpstr>
      <vt:lpstr>Prezentace aplikace PowerPoint</vt:lpstr>
      <vt:lpstr>Nástroj</vt:lpstr>
      <vt:lpstr>Mechanismus</vt:lpstr>
      <vt:lpstr>Propagace a organizace</vt:lpstr>
      <vt:lpstr>Rozpočet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Destinační management Prahy:</dc:title>
  <cp:lastModifiedBy>Cipro František</cp:lastModifiedBy>
  <cp:revision>81</cp:revision>
  <dcterms:created xsi:type="dcterms:W3CDTF">2020-03-27T09:04:52Z</dcterms:created>
  <dcterms:modified xsi:type="dcterms:W3CDTF">2020-05-06T10:02:26Z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2020-03-27T00:00:00Z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2020-03-27T00:00:00Z</vt:filetime>
  </property>
</Properties>
</file>