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509" r:id="rId2"/>
    <p:sldId id="511" r:id="rId3"/>
    <p:sldId id="515" r:id="rId4"/>
    <p:sldId id="517" r:id="rId5"/>
    <p:sldId id="518" r:id="rId6"/>
    <p:sldId id="510" r:id="rId7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derová Petra (MHMP, PER)" initials="DP(P" lastIdx="4" clrIdx="0">
    <p:extLst>
      <p:ext uri="{19B8F6BF-5375-455C-9EA6-DF929625EA0E}">
        <p15:presenceInfo xmlns:p15="http://schemas.microsoft.com/office/powerpoint/2012/main" userId="S-1-5-21-51522800-1458712415-681445708-275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4"/>
    <p:restoredTop sz="95859"/>
  </p:normalViewPr>
  <p:slideViewPr>
    <p:cSldViewPr snapToGrid="0" snapToObjects="1">
      <p:cViewPr varScale="1">
        <p:scale>
          <a:sx n="108" d="100"/>
          <a:sy n="108" d="100"/>
        </p:scale>
        <p:origin x="1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etr" userId="c3c58c06-8afa-4c83-b5db-a0f3e5c55827" providerId="ADAL" clId="{BBBA583D-53E4-F147-9875-D523381488A1}"/>
    <pc:docChg chg="modSld">
      <pc:chgData name="Jan Petr" userId="c3c58c06-8afa-4c83-b5db-a0f3e5c55827" providerId="ADAL" clId="{BBBA583D-53E4-F147-9875-D523381488A1}" dt="2021-01-13T15:28:09.923" v="65" actId="20577"/>
      <pc:docMkLst>
        <pc:docMk/>
      </pc:docMkLst>
      <pc:sldChg chg="modSp mod">
        <pc:chgData name="Jan Petr" userId="c3c58c06-8afa-4c83-b5db-a0f3e5c55827" providerId="ADAL" clId="{BBBA583D-53E4-F147-9875-D523381488A1}" dt="2021-01-13T15:27:35.960" v="1" actId="20577"/>
        <pc:sldMkLst>
          <pc:docMk/>
          <pc:sldMk cId="1129940379" sldId="509"/>
        </pc:sldMkLst>
        <pc:spChg chg="mod">
          <ac:chgData name="Jan Petr" userId="c3c58c06-8afa-4c83-b5db-a0f3e5c55827" providerId="ADAL" clId="{BBBA583D-53E4-F147-9875-D523381488A1}" dt="2021-01-13T15:27:35.960" v="1" actId="20577"/>
          <ac:spMkLst>
            <pc:docMk/>
            <pc:sldMk cId="1129940379" sldId="509"/>
            <ac:spMk id="8" creationId="{1EFFCD31-0F96-9E42-8252-44220DBF77D5}"/>
          </ac:spMkLst>
        </pc:spChg>
      </pc:sldChg>
      <pc:sldChg chg="modSp mod">
        <pc:chgData name="Jan Petr" userId="c3c58c06-8afa-4c83-b5db-a0f3e5c55827" providerId="ADAL" clId="{BBBA583D-53E4-F147-9875-D523381488A1}" dt="2021-01-13T15:28:09.923" v="65" actId="20577"/>
        <pc:sldMkLst>
          <pc:docMk/>
          <pc:sldMk cId="3163444491" sldId="510"/>
        </pc:sldMkLst>
        <pc:spChg chg="mod">
          <ac:chgData name="Jan Petr" userId="c3c58c06-8afa-4c83-b5db-a0f3e5c55827" providerId="ADAL" clId="{BBBA583D-53E4-F147-9875-D523381488A1}" dt="2021-01-13T15:28:09.923" v="65" actId="20577"/>
          <ac:spMkLst>
            <pc:docMk/>
            <pc:sldMk cId="3163444491" sldId="510"/>
            <ac:spMk id="8" creationId="{9A984F01-F3BC-4147-BE8B-D7BD5C969D4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0D296-07AC-4AB6-B3FB-51DFC208D15F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FA00D-AEFD-4BCD-9D58-FE5B93CD0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733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DB496-43AC-4B9B-903F-846E58A1ED22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9C2F3-A1B2-4687-AD89-5DD564866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45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9C2F3-A1B2-4687-AD89-5DD56486648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41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387B-95FE-40C1-BA14-F0B04916EE8F}" type="datetime1">
              <a:rPr lang="cs-CZ" smtClean="0"/>
              <a:t>13.01.2021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74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E186-2BD4-4339-AA68-5FDD44498A16}" type="datetime1">
              <a:rPr lang="cs-CZ" smtClean="0"/>
              <a:t>13.01.2021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92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453D-026E-4334-8CE9-9B5E38FC1710}" type="datetime1">
              <a:rPr lang="cs-CZ" smtClean="0"/>
              <a:t>13.01.2021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998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F24-52B2-4E93-98B8-8ABD98FD0035}" type="datetime1">
              <a:rPr lang="cs-CZ" smtClean="0"/>
              <a:t>13.01.2021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08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2" descr="VÃ½sledek obrÃ¡zku pro logo praha">
            <a:extLst>
              <a:ext uri="{FF2B5EF4-FFF2-40B4-BE49-F238E27FC236}">
                <a16:creationId xmlns:a16="http://schemas.microsoft.com/office/drawing/2014/main" id="{70B8D8DA-9CE5-D942-BCBD-47D22B88A7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9476" y="5969634"/>
            <a:ext cx="640238" cy="62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30761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39497"/>
            <a:ext cx="8543925" cy="632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950026"/>
            <a:ext cx="8543925" cy="17812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ACA1-C529-45A7-BBD2-81D34CA06435}" type="datetime1">
              <a:rPr lang="cs-CZ" smtClean="0"/>
              <a:t>13.01.2021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111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9EC489A7-1C8F-6D43-8AB5-F29138C8904B}"/>
              </a:ext>
            </a:extLst>
          </p:cNvPr>
          <p:cNvSpPr/>
          <p:nvPr userDrawn="1"/>
        </p:nvSpPr>
        <p:spPr>
          <a:xfrm>
            <a:off x="0" y="0"/>
            <a:ext cx="6876288" cy="6858000"/>
          </a:xfrm>
          <a:prstGeom prst="rect">
            <a:avLst/>
          </a:prstGeom>
          <a:solidFill>
            <a:srgbClr val="C81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443522"/>
            <a:ext cx="5528151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55281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35339703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D057-7B4E-40EB-828E-6B8DF5B0C9B0}" type="datetime1">
              <a:rPr lang="cs-CZ" smtClean="0"/>
              <a:t>13.01.2021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70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35ADB-4CE2-4EAF-9770-812D38EBC2B4}" type="datetime1">
              <a:rPr lang="cs-CZ" smtClean="0"/>
              <a:t>13.01.2021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79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C5A2-7504-4FB4-9F45-61EAD96227FC}" type="datetime1">
              <a:rPr lang="cs-CZ" smtClean="0"/>
              <a:t>13.01.2021</a:t>
            </a:fld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65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F1AB-E6E4-4541-827F-B1DF3C53BABC}" type="datetime1">
              <a:rPr lang="cs-CZ" smtClean="0"/>
              <a:t>13.01.2021</a:t>
            </a:fld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15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3577-D647-4C2F-A0A5-774E29D645D4}" type="datetime1">
              <a:rPr lang="cs-CZ" smtClean="0"/>
              <a:t>13.01.2021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49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ACA1-C529-45A7-BBD2-81D34CA06435}" type="datetime1">
              <a:rPr lang="cs-CZ" smtClean="0"/>
              <a:t>13.01.2021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75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dirty="0">
          <a:solidFill>
            <a:srgbClr val="C814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E23695-012E-D743-93E9-17454250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1</a:t>
            </a:fld>
            <a:endParaRPr lang="cs-CZ"/>
          </a:p>
        </p:txBody>
      </p:sp>
      <p:pic>
        <p:nvPicPr>
          <p:cNvPr id="6" name="Picture 2" descr="VÃ½sledek obrÃ¡zku pro logo praha">
            <a:extLst>
              <a:ext uri="{FF2B5EF4-FFF2-40B4-BE49-F238E27FC236}">
                <a16:creationId xmlns:a16="http://schemas.microsoft.com/office/drawing/2014/main" id="{8630E079-0035-E744-B0E2-6B15A22A5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2737" y="5692604"/>
            <a:ext cx="923227" cy="9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 descr="Obsah obrázku budova, exteriér, silnice, ulice&#10;&#10;Popis byl vytvořen automaticky">
            <a:extLst>
              <a:ext uri="{FF2B5EF4-FFF2-40B4-BE49-F238E27FC236}">
                <a16:creationId xmlns:a16="http://schemas.microsoft.com/office/drawing/2014/main" id="{724DDCC2-61ED-402D-87EC-D8946DEE7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05D41719-3E13-8646-A625-A2BBF3EE0DCF}"/>
              </a:ext>
            </a:extLst>
          </p:cNvPr>
          <p:cNvSpPr txBox="1">
            <a:spLocks/>
          </p:cNvSpPr>
          <p:nvPr/>
        </p:nvSpPr>
        <p:spPr>
          <a:xfrm>
            <a:off x="446965" y="520575"/>
            <a:ext cx="6084799" cy="1755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finanční podpory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1EFFCD31-0F96-9E42-8252-44220DBF77D5}"/>
              </a:ext>
            </a:extLst>
          </p:cNvPr>
          <p:cNvSpPr txBox="1">
            <a:spLocks/>
          </p:cNvSpPr>
          <p:nvPr/>
        </p:nvSpPr>
        <p:spPr>
          <a:xfrm>
            <a:off x="474397" y="2606915"/>
            <a:ext cx="3774266" cy="114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8.1.2021</a:t>
            </a: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717146D2-7878-7F47-86BF-7773D803755E}"/>
              </a:ext>
            </a:extLst>
          </p:cNvPr>
          <p:cNvSpPr txBox="1">
            <a:spLocks/>
          </p:cNvSpPr>
          <p:nvPr/>
        </p:nvSpPr>
        <p:spPr>
          <a:xfrm>
            <a:off x="462305" y="6006397"/>
            <a:ext cx="6084799" cy="635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dokument může obsahovat důvěrné informace a je určen výhradně pro potřeby MHMP</a:t>
            </a:r>
          </a:p>
        </p:txBody>
      </p:sp>
    </p:spTree>
    <p:extLst>
      <p:ext uri="{BB962C8B-B14F-4D97-AF65-F5344CB8AC3E}">
        <p14:creationId xmlns:p14="http://schemas.microsoft.com/office/powerpoint/2010/main" val="112994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BEF58-991A-B341-BDC1-81602AA5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EC281C-CE13-854B-A8D8-A91A38934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Projekt byl schválen</a:t>
            </a:r>
          </a:p>
          <a:p>
            <a:r>
              <a:rPr lang="cs-CZ" dirty="0"/>
              <a:t>Definují se cíle, vyjasňuje se zadání</a:t>
            </a:r>
          </a:p>
          <a:p>
            <a:r>
              <a:rPr lang="cs-CZ" dirty="0"/>
              <a:t>Připravuje se pilotní projekt pro Kulturu a Sport</a:t>
            </a:r>
          </a:p>
          <a:p>
            <a:r>
              <a:rPr lang="cs-CZ" dirty="0"/>
              <a:t>Byl definován vývojový tým za OICT</a:t>
            </a:r>
          </a:p>
          <a:p>
            <a:r>
              <a:rPr lang="cs-CZ" dirty="0"/>
              <a:t>Za IAP si to přebírá nový projektový manažér Lenka </a:t>
            </a:r>
            <a:r>
              <a:rPr lang="cs-CZ" dirty="0" err="1"/>
              <a:t>Zohnová</a:t>
            </a:r>
            <a:r>
              <a:rPr lang="cs-CZ" dirty="0"/>
              <a:t> </a:t>
            </a:r>
          </a:p>
          <a:p>
            <a:r>
              <a:rPr lang="cs-CZ" dirty="0"/>
              <a:t>Procesy řeší OVO (pan ředitel Lísal)</a:t>
            </a:r>
          </a:p>
          <a:p>
            <a:r>
              <a:rPr lang="cs-CZ" dirty="0"/>
              <a:t>Legislativu a metodiku bude řešit pracovní skupina pod vedením JUDr. </a:t>
            </a:r>
            <a:r>
              <a:rPr lang="cs-CZ" dirty="0" err="1"/>
              <a:t>Folbera</a:t>
            </a:r>
            <a:r>
              <a:rPr lang="cs-CZ" dirty="0"/>
              <a:t> </a:t>
            </a:r>
          </a:p>
          <a:p>
            <a:r>
              <a:rPr lang="cs-CZ" dirty="0"/>
              <a:t>IAP objednalo úvodní analýzy u OICT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B791001-F396-1545-BD31-9B8790A1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07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5E28D-377B-9745-AD89-B00B5291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CF3D2-F37D-A94D-9D06-96066970F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Příprava nových žádostí na další období – Ing. Fuxová</a:t>
            </a:r>
          </a:p>
          <a:p>
            <a:r>
              <a:rPr lang="cs-CZ" dirty="0"/>
              <a:t>Elektronizace formuláře a vyzkoušení v rámci jednotlivých odborů (praktické vyzkoušení)</a:t>
            </a:r>
          </a:p>
          <a:p>
            <a:pPr lvl="1"/>
            <a:r>
              <a:rPr lang="cs-CZ" dirty="0"/>
              <a:t>Povinná data</a:t>
            </a:r>
          </a:p>
          <a:p>
            <a:pPr lvl="1"/>
            <a:r>
              <a:rPr lang="cs-CZ" dirty="0"/>
              <a:t>Variabilní data</a:t>
            </a:r>
          </a:p>
          <a:p>
            <a:r>
              <a:rPr lang="cs-CZ" dirty="0"/>
              <a:t>Vytvoření datové sady v rámci </a:t>
            </a:r>
            <a:r>
              <a:rPr lang="cs-CZ" dirty="0" err="1"/>
              <a:t>DataHub</a:t>
            </a:r>
            <a:endParaRPr lang="cs-CZ" dirty="0"/>
          </a:p>
          <a:p>
            <a:r>
              <a:rPr lang="cs-CZ" dirty="0"/>
              <a:t>Definice procesů OICT – OVO na základě požadavků pracovní skupiny Grantů vedené JUDr. </a:t>
            </a:r>
            <a:r>
              <a:rPr lang="cs-CZ" dirty="0" err="1"/>
              <a:t>Folberem</a:t>
            </a:r>
            <a:endParaRPr lang="cs-CZ" dirty="0"/>
          </a:p>
          <a:p>
            <a:r>
              <a:rPr lang="cs-CZ" dirty="0"/>
              <a:t>Integrace na ostatní systémy Magistrátu (IAP)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B1ADB0-9B3E-8449-8B45-64FF8BD4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18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67237C-C8D4-9241-A614-5818FF69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721590"/>
          </a:xfrm>
        </p:spPr>
        <p:txBody>
          <a:bodyPr/>
          <a:lstStyle/>
          <a:p>
            <a:r>
              <a:rPr lang="cs-CZ" dirty="0"/>
              <a:t>Formuláře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1549A8-AFD4-A94E-812F-BAAF3A57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4</a:t>
            </a:fld>
            <a:endParaRPr lang="cs-CZ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DD943A94-D908-8A46-AB58-9D3820FDB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03"/>
            <a:ext cx="9906000" cy="677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5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58CB0-DA3F-D34A-8378-9447A976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3266"/>
            <a:ext cx="8543925" cy="617771"/>
          </a:xfrm>
        </p:spPr>
        <p:txBody>
          <a:bodyPr>
            <a:normAutofit fontScale="90000"/>
          </a:bodyPr>
          <a:lstStyle/>
          <a:p>
            <a:r>
              <a:rPr lang="cs-CZ" dirty="0"/>
              <a:t>Ukázka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457B75-7536-8344-8396-9FC86982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A17C0D-8D0C-2B4B-94EE-11EC73E82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645059"/>
            <a:ext cx="8148638" cy="61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0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20809004-A44B-D74A-9536-4CF97C563563}"/>
              </a:ext>
            </a:extLst>
          </p:cNvPr>
          <p:cNvSpPr/>
          <p:nvPr/>
        </p:nvSpPr>
        <p:spPr>
          <a:xfrm>
            <a:off x="0" y="0"/>
            <a:ext cx="6876288" cy="6858000"/>
          </a:xfrm>
          <a:prstGeom prst="rect">
            <a:avLst/>
          </a:prstGeom>
          <a:solidFill>
            <a:srgbClr val="C81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9A984F01-F3BC-4147-BE8B-D7BD5C969D4C}"/>
              </a:ext>
            </a:extLst>
          </p:cNvPr>
          <p:cNvSpPr txBox="1">
            <a:spLocks/>
          </p:cNvSpPr>
          <p:nvPr/>
        </p:nvSpPr>
        <p:spPr>
          <a:xfrm>
            <a:off x="446965" y="4840745"/>
            <a:ext cx="6237299" cy="1755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</a:t>
            </a:r>
            <a:r>
              <a:rPr lang="cs-CZ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pozornost</a:t>
            </a:r>
            <a:endParaRPr lang="cs-CZ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VÃ½sledek obrÃ¡zku pro logo praha">
            <a:extLst>
              <a:ext uri="{FF2B5EF4-FFF2-40B4-BE49-F238E27FC236}">
                <a16:creationId xmlns:a16="http://schemas.microsoft.com/office/drawing/2014/main" id="{9122E54A-EF6F-A943-8CD7-4CCE4B4D0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2737" y="5692604"/>
            <a:ext cx="923227" cy="9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444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98B320A8-D136-1242-A6F6-1F3250954A6A}" vid="{5F70254E-DE4B-6543-BEA7-C20A56272248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4402</TotalTime>
  <Words>147</Words>
  <Application>Microsoft Macintosh PowerPoint</Application>
  <PresentationFormat>A4 (210 × 297 mm)</PresentationFormat>
  <Paragraphs>29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Motiv Office</vt:lpstr>
      <vt:lpstr>Prezentace aplikace PowerPoint</vt:lpstr>
      <vt:lpstr>Stav projektu</vt:lpstr>
      <vt:lpstr>Další postup</vt:lpstr>
      <vt:lpstr>Formuláře</vt:lpstr>
      <vt:lpstr>Ukázka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Petr</dc:creator>
  <cp:lastModifiedBy>Jan Petr</cp:lastModifiedBy>
  <cp:revision>13</cp:revision>
  <cp:lastPrinted>2020-08-17T07:53:42Z</cp:lastPrinted>
  <dcterms:created xsi:type="dcterms:W3CDTF">2021-01-05T07:11:50Z</dcterms:created>
  <dcterms:modified xsi:type="dcterms:W3CDTF">2021-01-13T15:28:13Z</dcterms:modified>
</cp:coreProperties>
</file>